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0"/>
  </p:notesMasterIdLst>
  <p:handoutMasterIdLst>
    <p:handoutMasterId r:id="rId11"/>
  </p:handoutMasterIdLst>
  <p:sldIdLst>
    <p:sldId id="313" r:id="rId2"/>
    <p:sldId id="360" r:id="rId3"/>
    <p:sldId id="364" r:id="rId4"/>
    <p:sldId id="365" r:id="rId5"/>
    <p:sldId id="361" r:id="rId6"/>
    <p:sldId id="362" r:id="rId7"/>
    <p:sldId id="366" r:id="rId8"/>
    <p:sldId id="282" r:id="rId9"/>
  </p:sldIdLst>
  <p:sldSz cx="13442950" cy="7561263"/>
  <p:notesSz cx="6797675" cy="9872663"/>
  <p:defaultTextStyle>
    <a:defPPr>
      <a:defRPr lang="ru-RU"/>
    </a:defPPr>
    <a:lvl1pPr marL="0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4017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8035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2052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6069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20086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24104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8121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32138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4" pos="2079" userDrawn="1">
          <p15:clr>
            <a:srgbClr val="A4A3A4"/>
          </p15:clr>
        </p15:guide>
        <p15:guide id="5" pos="3690" userDrawn="1">
          <p15:clr>
            <a:srgbClr val="A4A3A4"/>
          </p15:clr>
        </p15:guide>
        <p15:guide id="6" orient="horz" pos="4082" userDrawn="1">
          <p15:clr>
            <a:srgbClr val="A4A3A4"/>
          </p15:clr>
        </p15:guide>
        <p15:guide id="7" pos="42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7718"/>
    <a:srgbClr val="F8A764"/>
    <a:srgbClr val="E0323A"/>
    <a:srgbClr val="F33B3B"/>
    <a:srgbClr val="E0F6F8"/>
    <a:srgbClr val="9096BD"/>
    <a:srgbClr val="AED5F0"/>
    <a:srgbClr val="A9CADE"/>
    <a:srgbClr val="8AA2CC"/>
    <a:srgbClr val="C9E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09" autoAdjust="0"/>
    <p:restoredTop sz="96429" autoAdjust="0"/>
  </p:normalViewPr>
  <p:slideViewPr>
    <p:cSldViewPr snapToGrid="0">
      <p:cViewPr>
        <p:scale>
          <a:sx n="108" d="100"/>
          <a:sy n="108" d="100"/>
        </p:scale>
        <p:origin x="-96" y="168"/>
      </p:cViewPr>
      <p:guideLst>
        <p:guide orient="horz" pos="4082"/>
        <p:guide pos="2079"/>
        <p:guide pos="3690"/>
        <p:guide pos="42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278E7D-DBAD-41A9-AB88-AF9F7DFECBC0}" type="doc">
      <dgm:prSet loTypeId="urn:microsoft.com/office/officeart/2005/8/layout/hProcess11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2E1BDA-8AEE-411A-B637-31F1B1CE64B7}">
      <dgm:prSet custT="1"/>
      <dgm:spPr/>
      <dgm:t>
        <a:bodyPr/>
        <a:lstStyle/>
        <a:p>
          <a:pPr rtl="0"/>
          <a:r>
            <a:rPr lang="ru-RU" sz="1400" b="1" dirty="0" smtClean="0"/>
            <a:t>1. Обладатели лицензий в области связи и телекоммуникаций</a:t>
          </a:r>
          <a:endParaRPr lang="ru-RU" sz="1400" b="1" dirty="0"/>
        </a:p>
      </dgm:t>
    </dgm:pt>
    <dgm:pt modelId="{5A529CB0-FF54-4AC8-AFCC-17C3271DAB77}" type="parTrans" cxnId="{D25B9D0D-1385-4D39-AB12-4948BA0B50C4}">
      <dgm:prSet/>
      <dgm:spPr/>
      <dgm:t>
        <a:bodyPr/>
        <a:lstStyle/>
        <a:p>
          <a:endParaRPr lang="ru-RU"/>
        </a:p>
      </dgm:t>
    </dgm:pt>
    <dgm:pt modelId="{7224F43F-0A42-40FE-B77E-308761F1D871}" type="sibTrans" cxnId="{D25B9D0D-1385-4D39-AB12-4948BA0B50C4}">
      <dgm:prSet/>
      <dgm:spPr/>
      <dgm:t>
        <a:bodyPr/>
        <a:lstStyle/>
        <a:p>
          <a:endParaRPr lang="ru-RU"/>
        </a:p>
      </dgm:t>
    </dgm:pt>
    <dgm:pt modelId="{C54A36C3-8217-4CEF-9617-2B87367ACE50}">
      <dgm:prSet custT="1"/>
      <dgm:spPr/>
      <dgm:t>
        <a:bodyPr/>
        <a:lstStyle/>
        <a:p>
          <a:pPr rtl="0"/>
          <a:r>
            <a:rPr lang="ru-RU" sz="1400" b="1" dirty="0" smtClean="0"/>
            <a:t>2. Граждане, оказавшиеся в зоне ЧС</a:t>
          </a:r>
          <a:endParaRPr lang="ru-RU" sz="1400" b="1" dirty="0"/>
        </a:p>
      </dgm:t>
    </dgm:pt>
    <dgm:pt modelId="{784C55E8-3554-477C-B731-A312892F7ADD}" type="parTrans" cxnId="{855685B0-C375-434B-8534-4AC0353911C9}">
      <dgm:prSet/>
      <dgm:spPr/>
      <dgm:t>
        <a:bodyPr/>
        <a:lstStyle/>
        <a:p>
          <a:endParaRPr lang="ru-RU"/>
        </a:p>
      </dgm:t>
    </dgm:pt>
    <dgm:pt modelId="{36DF84A9-1A93-49AF-856A-C6FD0C4B3D79}" type="sibTrans" cxnId="{855685B0-C375-434B-8534-4AC0353911C9}">
      <dgm:prSet/>
      <dgm:spPr/>
      <dgm:t>
        <a:bodyPr/>
        <a:lstStyle/>
        <a:p>
          <a:endParaRPr lang="ru-RU"/>
        </a:p>
      </dgm:t>
    </dgm:pt>
    <dgm:pt modelId="{22091129-DB51-4C39-AAA7-510F6F539CBE}">
      <dgm:prSet custT="1"/>
      <dgm:spPr/>
      <dgm:t>
        <a:bodyPr/>
        <a:lstStyle/>
        <a:p>
          <a:pPr rtl="0"/>
          <a:r>
            <a:rPr lang="ru-RU" sz="1400" b="1" dirty="0" smtClean="0"/>
            <a:t>3. Получатели государственных услуг</a:t>
          </a:r>
          <a:endParaRPr lang="ru-RU" sz="1400" b="1" dirty="0"/>
        </a:p>
      </dgm:t>
    </dgm:pt>
    <dgm:pt modelId="{AD1A68DA-FCD3-4FA7-9D1E-326C995022BA}" type="parTrans" cxnId="{E4375ABE-8A46-43D8-80BB-3D3A3F8FA9A2}">
      <dgm:prSet/>
      <dgm:spPr/>
      <dgm:t>
        <a:bodyPr/>
        <a:lstStyle/>
        <a:p>
          <a:endParaRPr lang="ru-RU"/>
        </a:p>
      </dgm:t>
    </dgm:pt>
    <dgm:pt modelId="{CED2C1DA-1484-48B9-8AB0-E5A79A898A61}" type="sibTrans" cxnId="{E4375ABE-8A46-43D8-80BB-3D3A3F8FA9A2}">
      <dgm:prSet/>
      <dgm:spPr/>
      <dgm:t>
        <a:bodyPr/>
        <a:lstStyle/>
        <a:p>
          <a:endParaRPr lang="ru-RU"/>
        </a:p>
      </dgm:t>
    </dgm:pt>
    <dgm:pt modelId="{DBB7E840-874A-4C5B-BFE0-7EC3EBC41092}">
      <dgm:prSet custT="1"/>
      <dgm:spPr/>
      <dgm:t>
        <a:bodyPr/>
        <a:lstStyle/>
        <a:p>
          <a:pPr rtl="0"/>
          <a:r>
            <a:rPr lang="ru-RU" sz="1400" b="1" dirty="0" smtClean="0"/>
            <a:t>4. Представители сообщества филателистов</a:t>
          </a:r>
          <a:endParaRPr lang="ru-RU" sz="1400" b="1" dirty="0"/>
        </a:p>
      </dgm:t>
    </dgm:pt>
    <dgm:pt modelId="{D7202ABE-A57C-4C7F-991E-571D08A8E86D}" type="parTrans" cxnId="{47F24CF0-A08F-41B2-85FB-2AF2D8846E5F}">
      <dgm:prSet/>
      <dgm:spPr/>
      <dgm:t>
        <a:bodyPr/>
        <a:lstStyle/>
        <a:p>
          <a:endParaRPr lang="ru-RU"/>
        </a:p>
      </dgm:t>
    </dgm:pt>
    <dgm:pt modelId="{D99FAAD5-6FF4-4D6F-8173-EC3F5AB62F3C}" type="sibTrans" cxnId="{47F24CF0-A08F-41B2-85FB-2AF2D8846E5F}">
      <dgm:prSet/>
      <dgm:spPr/>
      <dgm:t>
        <a:bodyPr/>
        <a:lstStyle/>
        <a:p>
          <a:endParaRPr lang="ru-RU"/>
        </a:p>
      </dgm:t>
    </dgm:pt>
    <dgm:pt modelId="{F96C0B92-14C1-45B2-A83F-1F2020B11592}">
      <dgm:prSet/>
      <dgm:spPr/>
      <dgm:t>
        <a:bodyPr/>
        <a:lstStyle/>
        <a:p>
          <a:pPr rtl="0"/>
          <a:endParaRPr lang="ru-RU"/>
        </a:p>
      </dgm:t>
    </dgm:pt>
    <dgm:pt modelId="{7EADE55D-FF3C-4340-8AE4-3ED43B1D251E}" type="parTrans" cxnId="{9A5E3E22-084D-41D5-95E0-26E7CE2EA556}">
      <dgm:prSet/>
      <dgm:spPr/>
      <dgm:t>
        <a:bodyPr/>
        <a:lstStyle/>
        <a:p>
          <a:endParaRPr lang="ru-RU"/>
        </a:p>
      </dgm:t>
    </dgm:pt>
    <dgm:pt modelId="{AB084080-7268-400E-8FD9-5AC0B7315672}" type="sibTrans" cxnId="{9A5E3E22-084D-41D5-95E0-26E7CE2EA556}">
      <dgm:prSet/>
      <dgm:spPr/>
      <dgm:t>
        <a:bodyPr/>
        <a:lstStyle/>
        <a:p>
          <a:endParaRPr lang="ru-RU"/>
        </a:p>
      </dgm:t>
    </dgm:pt>
    <dgm:pt modelId="{5AAB1621-1816-4078-9F01-3EF3ACE8165D}" type="pres">
      <dgm:prSet presAssocID="{A9278E7D-DBAD-41A9-AB88-AF9F7DFECBC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EF73D3-96E4-4506-8B88-14BCD5D9E82E}" type="pres">
      <dgm:prSet presAssocID="{A9278E7D-DBAD-41A9-AB88-AF9F7DFECBC0}" presName="arrow" presStyleLbl="bgShp" presStyleIdx="0" presStyleCnt="1" custLinFactNeighborX="275" custLinFactNeighborY="-4957"/>
      <dgm:spPr/>
    </dgm:pt>
    <dgm:pt modelId="{F9915152-0655-4211-80B1-5D838F49A934}" type="pres">
      <dgm:prSet presAssocID="{A9278E7D-DBAD-41A9-AB88-AF9F7DFECBC0}" presName="points" presStyleCnt="0"/>
      <dgm:spPr/>
    </dgm:pt>
    <dgm:pt modelId="{05E136FC-E610-4CEF-804D-C54C69D1A6B0}" type="pres">
      <dgm:prSet presAssocID="{5E2E1BDA-8AEE-411A-B637-31F1B1CE64B7}" presName="compositeA" presStyleCnt="0"/>
      <dgm:spPr/>
    </dgm:pt>
    <dgm:pt modelId="{A16D96E9-007D-4971-BA37-73537732D0B7}" type="pres">
      <dgm:prSet presAssocID="{5E2E1BDA-8AEE-411A-B637-31F1B1CE64B7}" presName="textA" presStyleLbl="revTx" presStyleIdx="0" presStyleCnt="5" custScaleX="437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CBFF7-6544-47BF-AF95-8DEE25CF2654}" type="pres">
      <dgm:prSet presAssocID="{5E2E1BDA-8AEE-411A-B637-31F1B1CE64B7}" presName="circleA" presStyleLbl="node1" presStyleIdx="0" presStyleCnt="5"/>
      <dgm:spPr/>
    </dgm:pt>
    <dgm:pt modelId="{FD82DD18-79EE-4554-BAF2-E7533CD4CB19}" type="pres">
      <dgm:prSet presAssocID="{5E2E1BDA-8AEE-411A-B637-31F1B1CE64B7}" presName="spaceA" presStyleCnt="0"/>
      <dgm:spPr/>
    </dgm:pt>
    <dgm:pt modelId="{7CA85786-90EA-4B84-8276-901F1EB47A2F}" type="pres">
      <dgm:prSet presAssocID="{7224F43F-0A42-40FE-B77E-308761F1D871}" presName="space" presStyleCnt="0"/>
      <dgm:spPr/>
    </dgm:pt>
    <dgm:pt modelId="{9C8430E4-E745-4448-8AEB-C8C2B71473DC}" type="pres">
      <dgm:prSet presAssocID="{C54A36C3-8217-4CEF-9617-2B87367ACE50}" presName="compositeB" presStyleCnt="0"/>
      <dgm:spPr/>
    </dgm:pt>
    <dgm:pt modelId="{65A7E735-8BB9-47FC-9F0D-2F324F09D0FD}" type="pres">
      <dgm:prSet presAssocID="{C54A36C3-8217-4CEF-9617-2B87367ACE50}" presName="textB" presStyleLbl="revTx" presStyleIdx="1" presStyleCnt="5" custScaleX="267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058CC-5E0F-44FE-8397-CE47B966C2D4}" type="pres">
      <dgm:prSet presAssocID="{C54A36C3-8217-4CEF-9617-2B87367ACE50}" presName="circleB" presStyleLbl="node1" presStyleIdx="1" presStyleCnt="5"/>
      <dgm:spPr/>
    </dgm:pt>
    <dgm:pt modelId="{CD37A3A8-CD98-4BAF-B173-88ACF9BE4E20}" type="pres">
      <dgm:prSet presAssocID="{C54A36C3-8217-4CEF-9617-2B87367ACE50}" presName="spaceB" presStyleCnt="0"/>
      <dgm:spPr/>
    </dgm:pt>
    <dgm:pt modelId="{6461EBD6-8A12-4AD3-863D-83A76DFFB3CE}" type="pres">
      <dgm:prSet presAssocID="{36DF84A9-1A93-49AF-856A-C6FD0C4B3D79}" presName="space" presStyleCnt="0"/>
      <dgm:spPr/>
    </dgm:pt>
    <dgm:pt modelId="{8D783639-C205-4168-9D8C-77841974AF81}" type="pres">
      <dgm:prSet presAssocID="{22091129-DB51-4C39-AAA7-510F6F539CBE}" presName="compositeA" presStyleCnt="0"/>
      <dgm:spPr/>
    </dgm:pt>
    <dgm:pt modelId="{20DAE524-F0AD-4FE1-B934-A1835B88CF66}" type="pres">
      <dgm:prSet presAssocID="{22091129-DB51-4C39-AAA7-510F6F539CBE}" presName="textA" presStyleLbl="revTx" presStyleIdx="2" presStyleCnt="5" custScaleX="331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257BE-3E5E-4F4A-A67D-4C03F08E7734}" type="pres">
      <dgm:prSet presAssocID="{22091129-DB51-4C39-AAA7-510F6F539CBE}" presName="circleA" presStyleLbl="node1" presStyleIdx="2" presStyleCnt="5"/>
      <dgm:spPr/>
    </dgm:pt>
    <dgm:pt modelId="{94718099-C789-49A0-AF51-19581A1235DB}" type="pres">
      <dgm:prSet presAssocID="{22091129-DB51-4C39-AAA7-510F6F539CBE}" presName="spaceA" presStyleCnt="0"/>
      <dgm:spPr/>
    </dgm:pt>
    <dgm:pt modelId="{43C0B4A9-FDF0-4F31-B0FF-FB286156D975}" type="pres">
      <dgm:prSet presAssocID="{CED2C1DA-1484-48B9-8AB0-E5A79A898A61}" presName="space" presStyleCnt="0"/>
      <dgm:spPr/>
    </dgm:pt>
    <dgm:pt modelId="{D008C413-4C0E-4A0C-9A28-746397FBA3BF}" type="pres">
      <dgm:prSet presAssocID="{DBB7E840-874A-4C5B-BFE0-7EC3EBC41092}" presName="compositeB" presStyleCnt="0"/>
      <dgm:spPr/>
    </dgm:pt>
    <dgm:pt modelId="{E3693AAC-47E3-4C5E-A2D8-23790FEF95D9}" type="pres">
      <dgm:prSet presAssocID="{DBB7E840-874A-4C5B-BFE0-7EC3EBC41092}" presName="textB" presStyleLbl="revTx" presStyleIdx="3" presStyleCnt="5" custScaleX="420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E4B00-3BE4-416D-8E6E-72AAD43B6661}" type="pres">
      <dgm:prSet presAssocID="{DBB7E840-874A-4C5B-BFE0-7EC3EBC41092}" presName="circleB" presStyleLbl="node1" presStyleIdx="3" presStyleCnt="5" custLinFactNeighborX="-94179" custLinFactNeighborY="24784"/>
      <dgm:spPr/>
    </dgm:pt>
    <dgm:pt modelId="{7C3B768E-D702-45F9-9F5F-D78ECFFC2140}" type="pres">
      <dgm:prSet presAssocID="{DBB7E840-874A-4C5B-BFE0-7EC3EBC41092}" presName="spaceB" presStyleCnt="0"/>
      <dgm:spPr/>
    </dgm:pt>
    <dgm:pt modelId="{F1C9CD88-631F-4F46-9D3B-0DFD34FD6B88}" type="pres">
      <dgm:prSet presAssocID="{D99FAAD5-6FF4-4D6F-8173-EC3F5AB62F3C}" presName="space" presStyleCnt="0"/>
      <dgm:spPr/>
    </dgm:pt>
    <dgm:pt modelId="{EAC8A02A-BBBB-4F83-8570-B4A3C88E50CA}" type="pres">
      <dgm:prSet presAssocID="{F96C0B92-14C1-45B2-A83F-1F2020B11592}" presName="compositeA" presStyleCnt="0"/>
      <dgm:spPr/>
    </dgm:pt>
    <dgm:pt modelId="{EFD22346-709B-4BC9-A97D-EDF84D514771}" type="pres">
      <dgm:prSet presAssocID="{F96C0B92-14C1-45B2-A83F-1F2020B11592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45C01-2285-473F-8E83-912A4F0DD3F2}" type="pres">
      <dgm:prSet presAssocID="{F96C0B92-14C1-45B2-A83F-1F2020B11592}" presName="circleA" presStyleLbl="node1" presStyleIdx="4" presStyleCnt="5" custLinFactX="200000" custLinFactNeighborX="226729" custLinFactNeighborY="6189"/>
      <dgm:spPr/>
    </dgm:pt>
    <dgm:pt modelId="{468430E8-D8C3-4FBA-BCCF-090B466162B3}" type="pres">
      <dgm:prSet presAssocID="{F96C0B92-14C1-45B2-A83F-1F2020B11592}" presName="spaceA" presStyleCnt="0"/>
      <dgm:spPr/>
    </dgm:pt>
  </dgm:ptLst>
  <dgm:cxnLst>
    <dgm:cxn modelId="{9A5E3E22-084D-41D5-95E0-26E7CE2EA556}" srcId="{A9278E7D-DBAD-41A9-AB88-AF9F7DFECBC0}" destId="{F96C0B92-14C1-45B2-A83F-1F2020B11592}" srcOrd="4" destOrd="0" parTransId="{7EADE55D-FF3C-4340-8AE4-3ED43B1D251E}" sibTransId="{AB084080-7268-400E-8FD9-5AC0B7315672}"/>
    <dgm:cxn modelId="{B6B8FD6D-BCAC-45FA-ACE5-3760237B8481}" type="presOf" srcId="{DBB7E840-874A-4C5B-BFE0-7EC3EBC41092}" destId="{E3693AAC-47E3-4C5E-A2D8-23790FEF95D9}" srcOrd="0" destOrd="0" presId="urn:microsoft.com/office/officeart/2005/8/layout/hProcess11"/>
    <dgm:cxn modelId="{855685B0-C375-434B-8534-4AC0353911C9}" srcId="{A9278E7D-DBAD-41A9-AB88-AF9F7DFECBC0}" destId="{C54A36C3-8217-4CEF-9617-2B87367ACE50}" srcOrd="1" destOrd="0" parTransId="{784C55E8-3554-477C-B731-A312892F7ADD}" sibTransId="{36DF84A9-1A93-49AF-856A-C6FD0C4B3D79}"/>
    <dgm:cxn modelId="{47F24CF0-A08F-41B2-85FB-2AF2D8846E5F}" srcId="{A9278E7D-DBAD-41A9-AB88-AF9F7DFECBC0}" destId="{DBB7E840-874A-4C5B-BFE0-7EC3EBC41092}" srcOrd="3" destOrd="0" parTransId="{D7202ABE-A57C-4C7F-991E-571D08A8E86D}" sibTransId="{D99FAAD5-6FF4-4D6F-8173-EC3F5AB62F3C}"/>
    <dgm:cxn modelId="{D25B9D0D-1385-4D39-AB12-4948BA0B50C4}" srcId="{A9278E7D-DBAD-41A9-AB88-AF9F7DFECBC0}" destId="{5E2E1BDA-8AEE-411A-B637-31F1B1CE64B7}" srcOrd="0" destOrd="0" parTransId="{5A529CB0-FF54-4AC8-AFCC-17C3271DAB77}" sibTransId="{7224F43F-0A42-40FE-B77E-308761F1D871}"/>
    <dgm:cxn modelId="{B1C867F9-48C1-4E58-9B83-85DF73ED69A2}" type="presOf" srcId="{22091129-DB51-4C39-AAA7-510F6F539CBE}" destId="{20DAE524-F0AD-4FE1-B934-A1835B88CF66}" srcOrd="0" destOrd="0" presId="urn:microsoft.com/office/officeart/2005/8/layout/hProcess11"/>
    <dgm:cxn modelId="{0C44D9F9-4F44-4B52-9305-DCD4FE58C833}" type="presOf" srcId="{C54A36C3-8217-4CEF-9617-2B87367ACE50}" destId="{65A7E735-8BB9-47FC-9F0D-2F324F09D0FD}" srcOrd="0" destOrd="0" presId="urn:microsoft.com/office/officeart/2005/8/layout/hProcess11"/>
    <dgm:cxn modelId="{23B75158-8550-42A9-9611-044668511C6D}" type="presOf" srcId="{5E2E1BDA-8AEE-411A-B637-31F1B1CE64B7}" destId="{A16D96E9-007D-4971-BA37-73537732D0B7}" srcOrd="0" destOrd="0" presId="urn:microsoft.com/office/officeart/2005/8/layout/hProcess11"/>
    <dgm:cxn modelId="{B8A995E1-BA90-48A6-AA5A-325EB56C2F0A}" type="presOf" srcId="{A9278E7D-DBAD-41A9-AB88-AF9F7DFECBC0}" destId="{5AAB1621-1816-4078-9F01-3EF3ACE8165D}" srcOrd="0" destOrd="0" presId="urn:microsoft.com/office/officeart/2005/8/layout/hProcess11"/>
    <dgm:cxn modelId="{E4375ABE-8A46-43D8-80BB-3D3A3F8FA9A2}" srcId="{A9278E7D-DBAD-41A9-AB88-AF9F7DFECBC0}" destId="{22091129-DB51-4C39-AAA7-510F6F539CBE}" srcOrd="2" destOrd="0" parTransId="{AD1A68DA-FCD3-4FA7-9D1E-326C995022BA}" sibTransId="{CED2C1DA-1484-48B9-8AB0-E5A79A898A61}"/>
    <dgm:cxn modelId="{5CC5BC15-5236-4FEA-A1BF-BB72924F4561}" type="presOf" srcId="{F96C0B92-14C1-45B2-A83F-1F2020B11592}" destId="{EFD22346-709B-4BC9-A97D-EDF84D514771}" srcOrd="0" destOrd="0" presId="urn:microsoft.com/office/officeart/2005/8/layout/hProcess11"/>
    <dgm:cxn modelId="{4E32029E-3A74-4E08-B1C7-E058EC6752A0}" type="presParOf" srcId="{5AAB1621-1816-4078-9F01-3EF3ACE8165D}" destId="{36EF73D3-96E4-4506-8B88-14BCD5D9E82E}" srcOrd="0" destOrd="0" presId="urn:microsoft.com/office/officeart/2005/8/layout/hProcess11"/>
    <dgm:cxn modelId="{88EEE7EA-168E-4E64-82A6-C1AAFB5C529D}" type="presParOf" srcId="{5AAB1621-1816-4078-9F01-3EF3ACE8165D}" destId="{F9915152-0655-4211-80B1-5D838F49A934}" srcOrd="1" destOrd="0" presId="urn:microsoft.com/office/officeart/2005/8/layout/hProcess11"/>
    <dgm:cxn modelId="{7536C894-DC0F-4451-B1B8-D2FBAED321C2}" type="presParOf" srcId="{F9915152-0655-4211-80B1-5D838F49A934}" destId="{05E136FC-E610-4CEF-804D-C54C69D1A6B0}" srcOrd="0" destOrd="0" presId="urn:microsoft.com/office/officeart/2005/8/layout/hProcess11"/>
    <dgm:cxn modelId="{0A4A2F85-96F8-4385-B036-78DC0187710D}" type="presParOf" srcId="{05E136FC-E610-4CEF-804D-C54C69D1A6B0}" destId="{A16D96E9-007D-4971-BA37-73537732D0B7}" srcOrd="0" destOrd="0" presId="urn:microsoft.com/office/officeart/2005/8/layout/hProcess11"/>
    <dgm:cxn modelId="{D8B642B6-6E9C-4F03-BCEB-28C502CB41DD}" type="presParOf" srcId="{05E136FC-E610-4CEF-804D-C54C69D1A6B0}" destId="{B9ACBFF7-6544-47BF-AF95-8DEE25CF2654}" srcOrd="1" destOrd="0" presId="urn:microsoft.com/office/officeart/2005/8/layout/hProcess11"/>
    <dgm:cxn modelId="{6CF78CF9-3DDF-42E9-A45D-B9A6334D6AA6}" type="presParOf" srcId="{05E136FC-E610-4CEF-804D-C54C69D1A6B0}" destId="{FD82DD18-79EE-4554-BAF2-E7533CD4CB19}" srcOrd="2" destOrd="0" presId="urn:microsoft.com/office/officeart/2005/8/layout/hProcess11"/>
    <dgm:cxn modelId="{A449516B-562D-4004-8A93-2BDA84B615ED}" type="presParOf" srcId="{F9915152-0655-4211-80B1-5D838F49A934}" destId="{7CA85786-90EA-4B84-8276-901F1EB47A2F}" srcOrd="1" destOrd="0" presId="urn:microsoft.com/office/officeart/2005/8/layout/hProcess11"/>
    <dgm:cxn modelId="{5037F9FB-B969-4E31-AE7F-3D5791E7B96B}" type="presParOf" srcId="{F9915152-0655-4211-80B1-5D838F49A934}" destId="{9C8430E4-E745-4448-8AEB-C8C2B71473DC}" srcOrd="2" destOrd="0" presId="urn:microsoft.com/office/officeart/2005/8/layout/hProcess11"/>
    <dgm:cxn modelId="{994DBDFD-EA11-40DB-9872-FF3948D0D89A}" type="presParOf" srcId="{9C8430E4-E745-4448-8AEB-C8C2B71473DC}" destId="{65A7E735-8BB9-47FC-9F0D-2F324F09D0FD}" srcOrd="0" destOrd="0" presId="urn:microsoft.com/office/officeart/2005/8/layout/hProcess11"/>
    <dgm:cxn modelId="{D46EAC39-B24F-42B5-BD2B-4AC8D17C3840}" type="presParOf" srcId="{9C8430E4-E745-4448-8AEB-C8C2B71473DC}" destId="{22D058CC-5E0F-44FE-8397-CE47B966C2D4}" srcOrd="1" destOrd="0" presId="urn:microsoft.com/office/officeart/2005/8/layout/hProcess11"/>
    <dgm:cxn modelId="{867B8F82-FE45-4826-8CBF-7EA6A6137A5C}" type="presParOf" srcId="{9C8430E4-E745-4448-8AEB-C8C2B71473DC}" destId="{CD37A3A8-CD98-4BAF-B173-88ACF9BE4E20}" srcOrd="2" destOrd="0" presId="urn:microsoft.com/office/officeart/2005/8/layout/hProcess11"/>
    <dgm:cxn modelId="{BA99539B-8B7C-42DA-8882-EA9055740535}" type="presParOf" srcId="{F9915152-0655-4211-80B1-5D838F49A934}" destId="{6461EBD6-8A12-4AD3-863D-83A76DFFB3CE}" srcOrd="3" destOrd="0" presId="urn:microsoft.com/office/officeart/2005/8/layout/hProcess11"/>
    <dgm:cxn modelId="{377E6097-79DE-4279-B88E-BAA00B9E8EDE}" type="presParOf" srcId="{F9915152-0655-4211-80B1-5D838F49A934}" destId="{8D783639-C205-4168-9D8C-77841974AF81}" srcOrd="4" destOrd="0" presId="urn:microsoft.com/office/officeart/2005/8/layout/hProcess11"/>
    <dgm:cxn modelId="{09237562-08AF-4B62-AE1F-009C1EBC7145}" type="presParOf" srcId="{8D783639-C205-4168-9D8C-77841974AF81}" destId="{20DAE524-F0AD-4FE1-B934-A1835B88CF66}" srcOrd="0" destOrd="0" presId="urn:microsoft.com/office/officeart/2005/8/layout/hProcess11"/>
    <dgm:cxn modelId="{B3A23968-6FDF-44B5-B5CC-CBA54BC96C06}" type="presParOf" srcId="{8D783639-C205-4168-9D8C-77841974AF81}" destId="{5B2257BE-3E5E-4F4A-A67D-4C03F08E7734}" srcOrd="1" destOrd="0" presId="urn:microsoft.com/office/officeart/2005/8/layout/hProcess11"/>
    <dgm:cxn modelId="{CE3B5749-B566-4177-9B48-57F6BF746F89}" type="presParOf" srcId="{8D783639-C205-4168-9D8C-77841974AF81}" destId="{94718099-C789-49A0-AF51-19581A1235DB}" srcOrd="2" destOrd="0" presId="urn:microsoft.com/office/officeart/2005/8/layout/hProcess11"/>
    <dgm:cxn modelId="{9CAB4AA5-6F4A-41DD-8BD9-29A5BF926D75}" type="presParOf" srcId="{F9915152-0655-4211-80B1-5D838F49A934}" destId="{43C0B4A9-FDF0-4F31-B0FF-FB286156D975}" srcOrd="5" destOrd="0" presId="urn:microsoft.com/office/officeart/2005/8/layout/hProcess11"/>
    <dgm:cxn modelId="{715C7234-7E33-4F41-9047-3ECCB53ADDBB}" type="presParOf" srcId="{F9915152-0655-4211-80B1-5D838F49A934}" destId="{D008C413-4C0E-4A0C-9A28-746397FBA3BF}" srcOrd="6" destOrd="0" presId="urn:microsoft.com/office/officeart/2005/8/layout/hProcess11"/>
    <dgm:cxn modelId="{CBD89193-6FCF-4933-9015-2BF90D3056EC}" type="presParOf" srcId="{D008C413-4C0E-4A0C-9A28-746397FBA3BF}" destId="{E3693AAC-47E3-4C5E-A2D8-23790FEF95D9}" srcOrd="0" destOrd="0" presId="urn:microsoft.com/office/officeart/2005/8/layout/hProcess11"/>
    <dgm:cxn modelId="{B29F90A8-B66D-488C-A9B1-B9B8EFC2DB73}" type="presParOf" srcId="{D008C413-4C0E-4A0C-9A28-746397FBA3BF}" destId="{415E4B00-3BE4-416D-8E6E-72AAD43B6661}" srcOrd="1" destOrd="0" presId="urn:microsoft.com/office/officeart/2005/8/layout/hProcess11"/>
    <dgm:cxn modelId="{DB1D66F9-679E-4FD7-8C11-E044EDCAEE60}" type="presParOf" srcId="{D008C413-4C0E-4A0C-9A28-746397FBA3BF}" destId="{7C3B768E-D702-45F9-9F5F-D78ECFFC2140}" srcOrd="2" destOrd="0" presId="urn:microsoft.com/office/officeart/2005/8/layout/hProcess11"/>
    <dgm:cxn modelId="{AB075E26-676C-426B-AB28-8CB6AE4AC0CB}" type="presParOf" srcId="{F9915152-0655-4211-80B1-5D838F49A934}" destId="{F1C9CD88-631F-4F46-9D3B-0DFD34FD6B88}" srcOrd="7" destOrd="0" presId="urn:microsoft.com/office/officeart/2005/8/layout/hProcess11"/>
    <dgm:cxn modelId="{A2425DE2-AE5D-4DE2-A98F-97F853B8F873}" type="presParOf" srcId="{F9915152-0655-4211-80B1-5D838F49A934}" destId="{EAC8A02A-BBBB-4F83-8570-B4A3C88E50CA}" srcOrd="8" destOrd="0" presId="urn:microsoft.com/office/officeart/2005/8/layout/hProcess11"/>
    <dgm:cxn modelId="{3688A1BF-EE3E-45B7-9628-CBE4C8C3B3B9}" type="presParOf" srcId="{EAC8A02A-BBBB-4F83-8570-B4A3C88E50CA}" destId="{EFD22346-709B-4BC9-A97D-EDF84D514771}" srcOrd="0" destOrd="0" presId="urn:microsoft.com/office/officeart/2005/8/layout/hProcess11"/>
    <dgm:cxn modelId="{F91D3039-7B8D-4867-BDDF-5B121CE5ADDF}" type="presParOf" srcId="{EAC8A02A-BBBB-4F83-8570-B4A3C88E50CA}" destId="{85E45C01-2285-473F-8E83-912A4F0DD3F2}" srcOrd="1" destOrd="0" presId="urn:microsoft.com/office/officeart/2005/8/layout/hProcess11"/>
    <dgm:cxn modelId="{822EB80D-70C9-47BD-BD66-D33758D31EB0}" type="presParOf" srcId="{EAC8A02A-BBBB-4F83-8570-B4A3C88E50CA}" destId="{468430E8-D8C3-4FBA-BCCF-090B466162B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1085BB-B881-4C9E-B63A-AA3B17F100F2}" type="doc">
      <dgm:prSet loTypeId="urn:microsoft.com/office/officeart/2005/8/layout/cycle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CF3B80C-2DF3-448D-9A39-FB387B312E28}">
      <dgm:prSet custT="1"/>
      <dgm:spPr/>
      <dgm:t>
        <a:bodyPr/>
        <a:lstStyle/>
        <a:p>
          <a:pPr rtl="0"/>
          <a:r>
            <a:rPr lang="ru-RU" sz="1200" b="1" dirty="0" smtClean="0"/>
            <a:t>1. Подготовка проекта ПД на </a:t>
          </a:r>
          <a:r>
            <a:rPr lang="ru-RU" sz="1200" b="1" dirty="0" smtClean="0"/>
            <a:t>201</a:t>
          </a:r>
          <a:r>
            <a:rPr lang="en-US" sz="1200" b="1" dirty="0" smtClean="0"/>
            <a:t>7</a:t>
          </a:r>
          <a:r>
            <a:rPr lang="ru-RU" sz="1200" b="1" dirty="0" smtClean="0"/>
            <a:t> </a:t>
          </a:r>
          <a:r>
            <a:rPr lang="ru-RU" sz="1200" b="1" dirty="0" smtClean="0"/>
            <a:t>год</a:t>
          </a:r>
          <a:endParaRPr lang="ru-RU" sz="1200" b="1" dirty="0"/>
        </a:p>
      </dgm:t>
    </dgm:pt>
    <dgm:pt modelId="{652315AE-8759-4069-B18C-0194D7F372CC}" type="parTrans" cxnId="{FF261636-D109-4F22-9948-5BD0C1C23E99}">
      <dgm:prSet/>
      <dgm:spPr/>
      <dgm:t>
        <a:bodyPr/>
        <a:lstStyle/>
        <a:p>
          <a:endParaRPr lang="ru-RU"/>
        </a:p>
      </dgm:t>
    </dgm:pt>
    <dgm:pt modelId="{5CA57FA5-08C7-4222-B7E3-933C6E172030}" type="sibTrans" cxnId="{FF261636-D109-4F22-9948-5BD0C1C23E99}">
      <dgm:prSet/>
      <dgm:spPr/>
      <dgm:t>
        <a:bodyPr/>
        <a:lstStyle/>
        <a:p>
          <a:endParaRPr lang="ru-RU"/>
        </a:p>
      </dgm:t>
    </dgm:pt>
    <dgm:pt modelId="{8F3A0A35-4464-4D66-A350-FAD826BFD170}">
      <dgm:prSet custT="1"/>
      <dgm:spPr/>
      <dgm:t>
        <a:bodyPr/>
        <a:lstStyle/>
        <a:p>
          <a:pPr rtl="0"/>
          <a:r>
            <a:rPr lang="ru-RU" sz="1200" b="1" dirty="0" smtClean="0"/>
            <a:t>2. Обсуждение проекта ПД с Общественным советом при ФОИВ</a:t>
          </a:r>
          <a:endParaRPr lang="ru-RU" sz="1200" b="1" dirty="0"/>
        </a:p>
      </dgm:t>
    </dgm:pt>
    <dgm:pt modelId="{B0235C1D-ECC2-4334-B53D-9777ACE1BF3E}" type="parTrans" cxnId="{6D4C6E65-4F34-4C78-BE56-B9D1E8E4B3CC}">
      <dgm:prSet/>
      <dgm:spPr/>
      <dgm:t>
        <a:bodyPr/>
        <a:lstStyle/>
        <a:p>
          <a:endParaRPr lang="ru-RU"/>
        </a:p>
      </dgm:t>
    </dgm:pt>
    <dgm:pt modelId="{34B93E9D-3F54-40EB-A3C8-52252B978E0E}" type="sibTrans" cxnId="{6D4C6E65-4F34-4C78-BE56-B9D1E8E4B3CC}">
      <dgm:prSet/>
      <dgm:spPr/>
      <dgm:t>
        <a:bodyPr/>
        <a:lstStyle/>
        <a:p>
          <a:endParaRPr lang="ru-RU"/>
        </a:p>
      </dgm:t>
    </dgm:pt>
    <dgm:pt modelId="{14C9424B-4CB7-43F1-A1BE-DBD47F3603B4}">
      <dgm:prSet custT="1"/>
      <dgm:spPr/>
      <dgm:t>
        <a:bodyPr/>
        <a:lstStyle/>
        <a:p>
          <a:pPr rtl="0"/>
          <a:r>
            <a:rPr lang="ru-RU" sz="1200" b="1" dirty="0" smtClean="0"/>
            <a:t>3. Организация публичного представления ПД на итоговой коллегии Россвязи</a:t>
          </a:r>
          <a:endParaRPr lang="ru-RU" sz="1200" b="1" dirty="0"/>
        </a:p>
      </dgm:t>
    </dgm:pt>
    <dgm:pt modelId="{D031B69D-B1D1-4027-9C86-7AF778742B5D}" type="parTrans" cxnId="{262D6837-92B1-4197-80E8-60BEC03E6FB3}">
      <dgm:prSet/>
      <dgm:spPr/>
      <dgm:t>
        <a:bodyPr/>
        <a:lstStyle/>
        <a:p>
          <a:endParaRPr lang="ru-RU"/>
        </a:p>
      </dgm:t>
    </dgm:pt>
    <dgm:pt modelId="{338F8117-9FCA-4D38-B059-0EC905DCD11B}" type="sibTrans" cxnId="{262D6837-92B1-4197-80E8-60BEC03E6FB3}">
      <dgm:prSet/>
      <dgm:spPr/>
      <dgm:t>
        <a:bodyPr/>
        <a:lstStyle/>
        <a:p>
          <a:endParaRPr lang="ru-RU"/>
        </a:p>
      </dgm:t>
    </dgm:pt>
    <dgm:pt modelId="{AF4771E5-34E0-44B0-8FC4-08DC6014F396}">
      <dgm:prSet custT="1"/>
      <dgm:spPr/>
      <dgm:t>
        <a:bodyPr/>
        <a:lstStyle/>
        <a:p>
          <a:pPr rtl="0"/>
          <a:r>
            <a:rPr lang="ru-RU" sz="1200" b="1" dirty="0" smtClean="0"/>
            <a:t>4.Размещение ПД на </a:t>
          </a:r>
        </a:p>
        <a:p>
          <a:pPr rtl="0"/>
          <a:r>
            <a:rPr lang="ru-RU" sz="1200" b="1" dirty="0" smtClean="0"/>
            <a:t>Официальном сайте Россвязи</a:t>
          </a:r>
          <a:endParaRPr lang="ru-RU" sz="1200" b="1" dirty="0"/>
        </a:p>
      </dgm:t>
    </dgm:pt>
    <dgm:pt modelId="{84395B54-D909-4372-9879-87EF0B598933}" type="parTrans" cxnId="{11D41B30-70A0-4F3F-885B-84E25DC7B44B}">
      <dgm:prSet/>
      <dgm:spPr/>
      <dgm:t>
        <a:bodyPr/>
        <a:lstStyle/>
        <a:p>
          <a:endParaRPr lang="ru-RU"/>
        </a:p>
      </dgm:t>
    </dgm:pt>
    <dgm:pt modelId="{BEB34A9C-AB84-42B4-B79E-D496CC185659}" type="sibTrans" cxnId="{11D41B30-70A0-4F3F-885B-84E25DC7B44B}">
      <dgm:prSet/>
      <dgm:spPr/>
      <dgm:t>
        <a:bodyPr/>
        <a:lstStyle/>
        <a:p>
          <a:endParaRPr lang="ru-RU"/>
        </a:p>
      </dgm:t>
    </dgm:pt>
    <dgm:pt modelId="{F79A80A6-AE09-4637-A236-BB355980974B}">
      <dgm:prSet custT="1"/>
      <dgm:spPr/>
      <dgm:t>
        <a:bodyPr/>
        <a:lstStyle/>
        <a:p>
          <a:pPr rtl="0"/>
          <a:r>
            <a:rPr lang="ru-RU" sz="1200" b="1" dirty="0" smtClean="0"/>
            <a:t>5.Отчет о ходе реализации ПД за 6 месяцев </a:t>
          </a:r>
          <a:r>
            <a:rPr lang="ru-RU" sz="1200" b="1" dirty="0" smtClean="0"/>
            <a:t>201</a:t>
          </a:r>
          <a:r>
            <a:rPr lang="en-US" sz="1200" b="1" dirty="0" smtClean="0"/>
            <a:t>7</a:t>
          </a:r>
          <a:r>
            <a:rPr lang="ru-RU" sz="1200" b="1" dirty="0" smtClean="0"/>
            <a:t> </a:t>
          </a:r>
          <a:r>
            <a:rPr lang="ru-RU" sz="1200" b="1" dirty="0" smtClean="0"/>
            <a:t>года</a:t>
          </a:r>
          <a:endParaRPr lang="ru-RU" sz="1200" b="1" dirty="0"/>
        </a:p>
      </dgm:t>
    </dgm:pt>
    <dgm:pt modelId="{9EE91A15-5BC8-44D7-AC60-5A137993EFFB}" type="parTrans" cxnId="{E0D045E2-D645-474D-9BC9-60B5D5FD8B74}">
      <dgm:prSet/>
      <dgm:spPr/>
      <dgm:t>
        <a:bodyPr/>
        <a:lstStyle/>
        <a:p>
          <a:endParaRPr lang="ru-RU"/>
        </a:p>
      </dgm:t>
    </dgm:pt>
    <dgm:pt modelId="{3A5E3D33-E086-442B-BA46-93E79007803F}" type="sibTrans" cxnId="{E0D045E2-D645-474D-9BC9-60B5D5FD8B74}">
      <dgm:prSet/>
      <dgm:spPr/>
      <dgm:t>
        <a:bodyPr/>
        <a:lstStyle/>
        <a:p>
          <a:endParaRPr lang="ru-RU"/>
        </a:p>
      </dgm:t>
    </dgm:pt>
    <dgm:pt modelId="{DD21715B-A910-4E07-854D-D5E770FFB16A}">
      <dgm:prSet custT="1"/>
      <dgm:spPr/>
      <dgm:t>
        <a:bodyPr/>
        <a:lstStyle/>
        <a:p>
          <a:pPr rtl="0"/>
          <a:r>
            <a:rPr lang="ru-RU" sz="1200" b="1" dirty="0" smtClean="0"/>
            <a:t>6.Отчет о ходе реализации ПД за 9 месяцев </a:t>
          </a:r>
          <a:r>
            <a:rPr lang="ru-RU" sz="1200" b="1" dirty="0" smtClean="0"/>
            <a:t>201</a:t>
          </a:r>
          <a:r>
            <a:rPr lang="en-US" sz="1200" b="1" dirty="0" smtClean="0"/>
            <a:t>7</a:t>
          </a:r>
          <a:r>
            <a:rPr lang="ru-RU" sz="1200" b="1" dirty="0" smtClean="0"/>
            <a:t> </a:t>
          </a:r>
          <a:r>
            <a:rPr lang="ru-RU" sz="1200" b="1" dirty="0" smtClean="0"/>
            <a:t>года</a:t>
          </a:r>
          <a:endParaRPr lang="ru-RU" sz="1200" b="1" dirty="0"/>
        </a:p>
      </dgm:t>
    </dgm:pt>
    <dgm:pt modelId="{2DDC92D8-E197-4186-B3A7-FB60B3AAB869}" type="parTrans" cxnId="{0C6617DF-EBC7-4DA8-803F-BFDED566E376}">
      <dgm:prSet/>
      <dgm:spPr/>
      <dgm:t>
        <a:bodyPr/>
        <a:lstStyle/>
        <a:p>
          <a:endParaRPr lang="ru-RU"/>
        </a:p>
      </dgm:t>
    </dgm:pt>
    <dgm:pt modelId="{0281585A-A8FE-49DE-A96F-4F3632E460D0}" type="sibTrans" cxnId="{0C6617DF-EBC7-4DA8-803F-BFDED566E376}">
      <dgm:prSet/>
      <dgm:spPr/>
      <dgm:t>
        <a:bodyPr/>
        <a:lstStyle/>
        <a:p>
          <a:endParaRPr lang="ru-RU"/>
        </a:p>
      </dgm:t>
    </dgm:pt>
    <dgm:pt modelId="{206754B0-E487-4765-B3BF-A4E62FA1F8FA}" type="pres">
      <dgm:prSet presAssocID="{5B1085BB-B881-4C9E-B63A-AA3B17F10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84F029-9685-449D-8024-CF9A340AFD69}" type="pres">
      <dgm:prSet presAssocID="{6CF3B80C-2DF3-448D-9A39-FB387B312E2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B76076-28FC-49F6-B7EF-E5A8BF11A4DB}" type="pres">
      <dgm:prSet presAssocID="{6CF3B80C-2DF3-448D-9A39-FB387B312E28}" presName="spNode" presStyleCnt="0"/>
      <dgm:spPr/>
      <dgm:t>
        <a:bodyPr/>
        <a:lstStyle/>
        <a:p>
          <a:endParaRPr lang="ru-RU"/>
        </a:p>
      </dgm:t>
    </dgm:pt>
    <dgm:pt modelId="{708DB343-88B8-4526-862D-6A98FBDD1767}" type="pres">
      <dgm:prSet presAssocID="{5CA57FA5-08C7-4222-B7E3-933C6E172030}" presName="sibTrans" presStyleLbl="sibTrans1D1" presStyleIdx="0" presStyleCnt="6"/>
      <dgm:spPr/>
      <dgm:t>
        <a:bodyPr/>
        <a:lstStyle/>
        <a:p>
          <a:endParaRPr lang="ru-RU"/>
        </a:p>
      </dgm:t>
    </dgm:pt>
    <dgm:pt modelId="{BB39F17C-AF5F-4F22-9460-3D205CEBA32F}" type="pres">
      <dgm:prSet presAssocID="{8F3A0A35-4464-4D66-A350-FAD826BFD17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EBFEBB-1E66-426D-A255-237743EE95A2}" type="pres">
      <dgm:prSet presAssocID="{8F3A0A35-4464-4D66-A350-FAD826BFD170}" presName="spNode" presStyleCnt="0"/>
      <dgm:spPr/>
      <dgm:t>
        <a:bodyPr/>
        <a:lstStyle/>
        <a:p>
          <a:endParaRPr lang="ru-RU"/>
        </a:p>
      </dgm:t>
    </dgm:pt>
    <dgm:pt modelId="{72606195-AF55-4408-B867-960A0A71C09A}" type="pres">
      <dgm:prSet presAssocID="{34B93E9D-3F54-40EB-A3C8-52252B978E0E}" presName="sibTrans" presStyleLbl="sibTrans1D1" presStyleIdx="1" presStyleCnt="6"/>
      <dgm:spPr/>
      <dgm:t>
        <a:bodyPr/>
        <a:lstStyle/>
        <a:p>
          <a:endParaRPr lang="ru-RU"/>
        </a:p>
      </dgm:t>
    </dgm:pt>
    <dgm:pt modelId="{D2696128-8BFC-4C8E-B144-A6ACE36128E3}" type="pres">
      <dgm:prSet presAssocID="{14C9424B-4CB7-43F1-A1BE-DBD47F3603B4}" presName="node" presStyleLbl="node1" presStyleIdx="2" presStyleCnt="6" custScaleX="126329" custScaleY="142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3DD40A-7D82-473C-AE65-A5CC3B21F253}" type="pres">
      <dgm:prSet presAssocID="{14C9424B-4CB7-43F1-A1BE-DBD47F3603B4}" presName="spNode" presStyleCnt="0"/>
      <dgm:spPr/>
      <dgm:t>
        <a:bodyPr/>
        <a:lstStyle/>
        <a:p>
          <a:endParaRPr lang="ru-RU"/>
        </a:p>
      </dgm:t>
    </dgm:pt>
    <dgm:pt modelId="{8F5C3275-0EB7-4F2F-A95E-6E255B3BA59C}" type="pres">
      <dgm:prSet presAssocID="{338F8117-9FCA-4D38-B059-0EC905DCD11B}" presName="sibTrans" presStyleLbl="sibTrans1D1" presStyleIdx="2" presStyleCnt="6"/>
      <dgm:spPr/>
      <dgm:t>
        <a:bodyPr/>
        <a:lstStyle/>
        <a:p>
          <a:endParaRPr lang="ru-RU"/>
        </a:p>
      </dgm:t>
    </dgm:pt>
    <dgm:pt modelId="{FA11207B-8DA9-48B1-AE6F-C8FB4880E913}" type="pres">
      <dgm:prSet presAssocID="{AF4771E5-34E0-44B0-8FC4-08DC6014F39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C61B3-6FC6-48A1-BAD3-DA6B2CC51A59}" type="pres">
      <dgm:prSet presAssocID="{AF4771E5-34E0-44B0-8FC4-08DC6014F396}" presName="spNode" presStyleCnt="0"/>
      <dgm:spPr/>
      <dgm:t>
        <a:bodyPr/>
        <a:lstStyle/>
        <a:p>
          <a:endParaRPr lang="ru-RU"/>
        </a:p>
      </dgm:t>
    </dgm:pt>
    <dgm:pt modelId="{FF5EB990-1936-4670-AE07-2B58A3916186}" type="pres">
      <dgm:prSet presAssocID="{BEB34A9C-AB84-42B4-B79E-D496CC185659}" presName="sibTrans" presStyleLbl="sibTrans1D1" presStyleIdx="3" presStyleCnt="6"/>
      <dgm:spPr/>
      <dgm:t>
        <a:bodyPr/>
        <a:lstStyle/>
        <a:p>
          <a:endParaRPr lang="ru-RU"/>
        </a:p>
      </dgm:t>
    </dgm:pt>
    <dgm:pt modelId="{8517AA5C-E88C-4607-8B29-F524FCD9E450}" type="pres">
      <dgm:prSet presAssocID="{F79A80A6-AE09-4637-A236-BB355980974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4E0F53-D03D-4940-8EDF-36C2FD4B5754}" type="pres">
      <dgm:prSet presAssocID="{F79A80A6-AE09-4637-A236-BB355980974B}" presName="spNode" presStyleCnt="0"/>
      <dgm:spPr/>
      <dgm:t>
        <a:bodyPr/>
        <a:lstStyle/>
        <a:p>
          <a:endParaRPr lang="ru-RU"/>
        </a:p>
      </dgm:t>
    </dgm:pt>
    <dgm:pt modelId="{C19371F2-57E7-485A-A6E5-EC9481CAFA62}" type="pres">
      <dgm:prSet presAssocID="{3A5E3D33-E086-442B-BA46-93E79007803F}" presName="sibTrans" presStyleLbl="sibTrans1D1" presStyleIdx="4" presStyleCnt="6"/>
      <dgm:spPr/>
      <dgm:t>
        <a:bodyPr/>
        <a:lstStyle/>
        <a:p>
          <a:endParaRPr lang="ru-RU"/>
        </a:p>
      </dgm:t>
    </dgm:pt>
    <dgm:pt modelId="{AAA978E5-97DD-4F0D-AFC9-BE1AB4CD7422}" type="pres">
      <dgm:prSet presAssocID="{DD21715B-A910-4E07-854D-D5E770FFB16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2DC1B-EBEB-4570-8AF5-5761D492D202}" type="pres">
      <dgm:prSet presAssocID="{DD21715B-A910-4E07-854D-D5E770FFB16A}" presName="spNode" presStyleCnt="0"/>
      <dgm:spPr/>
      <dgm:t>
        <a:bodyPr/>
        <a:lstStyle/>
        <a:p>
          <a:endParaRPr lang="ru-RU"/>
        </a:p>
      </dgm:t>
    </dgm:pt>
    <dgm:pt modelId="{F5E79061-25A1-42EE-82B1-252A81D7E8E1}" type="pres">
      <dgm:prSet presAssocID="{0281585A-A8FE-49DE-A96F-4F3632E460D0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28F9A3E8-C04D-4104-8E4B-DC9216866ABE}" type="presOf" srcId="{BEB34A9C-AB84-42B4-B79E-D496CC185659}" destId="{FF5EB990-1936-4670-AE07-2B58A3916186}" srcOrd="0" destOrd="0" presId="urn:microsoft.com/office/officeart/2005/8/layout/cycle6"/>
    <dgm:cxn modelId="{6D4C6E65-4F34-4C78-BE56-B9D1E8E4B3CC}" srcId="{5B1085BB-B881-4C9E-B63A-AA3B17F100F2}" destId="{8F3A0A35-4464-4D66-A350-FAD826BFD170}" srcOrd="1" destOrd="0" parTransId="{B0235C1D-ECC2-4334-B53D-9777ACE1BF3E}" sibTransId="{34B93E9D-3F54-40EB-A3C8-52252B978E0E}"/>
    <dgm:cxn modelId="{0C6617DF-EBC7-4DA8-803F-BFDED566E376}" srcId="{5B1085BB-B881-4C9E-B63A-AA3B17F100F2}" destId="{DD21715B-A910-4E07-854D-D5E770FFB16A}" srcOrd="5" destOrd="0" parTransId="{2DDC92D8-E197-4186-B3A7-FB60B3AAB869}" sibTransId="{0281585A-A8FE-49DE-A96F-4F3632E460D0}"/>
    <dgm:cxn modelId="{6B28EABB-2740-4566-9E7A-9DCAF705564D}" type="presOf" srcId="{F79A80A6-AE09-4637-A236-BB355980974B}" destId="{8517AA5C-E88C-4607-8B29-F524FCD9E450}" srcOrd="0" destOrd="0" presId="urn:microsoft.com/office/officeart/2005/8/layout/cycle6"/>
    <dgm:cxn modelId="{DE18724D-2BAD-4745-AE0F-3420E5955511}" type="presOf" srcId="{6CF3B80C-2DF3-448D-9A39-FB387B312E28}" destId="{AF84F029-9685-449D-8024-CF9A340AFD69}" srcOrd="0" destOrd="0" presId="urn:microsoft.com/office/officeart/2005/8/layout/cycle6"/>
    <dgm:cxn modelId="{F4AA97AB-8D38-4BE0-9AAF-1F528E3DB85E}" type="presOf" srcId="{AF4771E5-34E0-44B0-8FC4-08DC6014F396}" destId="{FA11207B-8DA9-48B1-AE6F-C8FB4880E913}" srcOrd="0" destOrd="0" presId="urn:microsoft.com/office/officeart/2005/8/layout/cycle6"/>
    <dgm:cxn modelId="{FBBD6ACB-89AA-41F8-B9EA-A975DAACC8C6}" type="presOf" srcId="{338F8117-9FCA-4D38-B059-0EC905DCD11B}" destId="{8F5C3275-0EB7-4F2F-A95E-6E255B3BA59C}" srcOrd="0" destOrd="0" presId="urn:microsoft.com/office/officeart/2005/8/layout/cycle6"/>
    <dgm:cxn modelId="{3798FCE6-6CE3-484F-A304-57D5C6BF80D4}" type="presOf" srcId="{34B93E9D-3F54-40EB-A3C8-52252B978E0E}" destId="{72606195-AF55-4408-B867-960A0A71C09A}" srcOrd="0" destOrd="0" presId="urn:microsoft.com/office/officeart/2005/8/layout/cycle6"/>
    <dgm:cxn modelId="{E0D045E2-D645-474D-9BC9-60B5D5FD8B74}" srcId="{5B1085BB-B881-4C9E-B63A-AA3B17F100F2}" destId="{F79A80A6-AE09-4637-A236-BB355980974B}" srcOrd="4" destOrd="0" parTransId="{9EE91A15-5BC8-44D7-AC60-5A137993EFFB}" sibTransId="{3A5E3D33-E086-442B-BA46-93E79007803F}"/>
    <dgm:cxn modelId="{BF57CF91-DD41-4892-A488-933D5554986B}" type="presOf" srcId="{5CA57FA5-08C7-4222-B7E3-933C6E172030}" destId="{708DB343-88B8-4526-862D-6A98FBDD1767}" srcOrd="0" destOrd="0" presId="urn:microsoft.com/office/officeart/2005/8/layout/cycle6"/>
    <dgm:cxn modelId="{262D6837-92B1-4197-80E8-60BEC03E6FB3}" srcId="{5B1085BB-B881-4C9E-B63A-AA3B17F100F2}" destId="{14C9424B-4CB7-43F1-A1BE-DBD47F3603B4}" srcOrd="2" destOrd="0" parTransId="{D031B69D-B1D1-4027-9C86-7AF778742B5D}" sibTransId="{338F8117-9FCA-4D38-B059-0EC905DCD11B}"/>
    <dgm:cxn modelId="{AC77F38F-5B5D-4246-9961-5D30A0A47055}" type="presOf" srcId="{14C9424B-4CB7-43F1-A1BE-DBD47F3603B4}" destId="{D2696128-8BFC-4C8E-B144-A6ACE36128E3}" srcOrd="0" destOrd="0" presId="urn:microsoft.com/office/officeart/2005/8/layout/cycle6"/>
    <dgm:cxn modelId="{11D41B30-70A0-4F3F-885B-84E25DC7B44B}" srcId="{5B1085BB-B881-4C9E-B63A-AA3B17F100F2}" destId="{AF4771E5-34E0-44B0-8FC4-08DC6014F396}" srcOrd="3" destOrd="0" parTransId="{84395B54-D909-4372-9879-87EF0B598933}" sibTransId="{BEB34A9C-AB84-42B4-B79E-D496CC185659}"/>
    <dgm:cxn modelId="{EBE5596D-F8B5-40EE-A58C-C9480FE1EBAF}" type="presOf" srcId="{DD21715B-A910-4E07-854D-D5E770FFB16A}" destId="{AAA978E5-97DD-4F0D-AFC9-BE1AB4CD7422}" srcOrd="0" destOrd="0" presId="urn:microsoft.com/office/officeart/2005/8/layout/cycle6"/>
    <dgm:cxn modelId="{D0AEF4DA-BEC1-4A0D-B169-9AC4D8216B86}" type="presOf" srcId="{5B1085BB-B881-4C9E-B63A-AA3B17F100F2}" destId="{206754B0-E487-4765-B3BF-A4E62FA1F8FA}" srcOrd="0" destOrd="0" presId="urn:microsoft.com/office/officeart/2005/8/layout/cycle6"/>
    <dgm:cxn modelId="{6B6E626D-14C8-45D5-ADBE-868A0706CD59}" type="presOf" srcId="{8F3A0A35-4464-4D66-A350-FAD826BFD170}" destId="{BB39F17C-AF5F-4F22-9460-3D205CEBA32F}" srcOrd="0" destOrd="0" presId="urn:microsoft.com/office/officeart/2005/8/layout/cycle6"/>
    <dgm:cxn modelId="{1F8654F7-BD1D-4A9D-BE2A-85E342709C6A}" type="presOf" srcId="{3A5E3D33-E086-442B-BA46-93E79007803F}" destId="{C19371F2-57E7-485A-A6E5-EC9481CAFA62}" srcOrd="0" destOrd="0" presId="urn:microsoft.com/office/officeart/2005/8/layout/cycle6"/>
    <dgm:cxn modelId="{FF261636-D109-4F22-9948-5BD0C1C23E99}" srcId="{5B1085BB-B881-4C9E-B63A-AA3B17F100F2}" destId="{6CF3B80C-2DF3-448D-9A39-FB387B312E28}" srcOrd="0" destOrd="0" parTransId="{652315AE-8759-4069-B18C-0194D7F372CC}" sibTransId="{5CA57FA5-08C7-4222-B7E3-933C6E172030}"/>
    <dgm:cxn modelId="{3E68995C-D82E-4834-9ADD-E47D69953C8C}" type="presOf" srcId="{0281585A-A8FE-49DE-A96F-4F3632E460D0}" destId="{F5E79061-25A1-42EE-82B1-252A81D7E8E1}" srcOrd="0" destOrd="0" presId="urn:microsoft.com/office/officeart/2005/8/layout/cycle6"/>
    <dgm:cxn modelId="{2C416ECF-43D7-460C-8330-72100B9F666C}" type="presParOf" srcId="{206754B0-E487-4765-B3BF-A4E62FA1F8FA}" destId="{AF84F029-9685-449D-8024-CF9A340AFD69}" srcOrd="0" destOrd="0" presId="urn:microsoft.com/office/officeart/2005/8/layout/cycle6"/>
    <dgm:cxn modelId="{5820C322-E560-4EC4-96E9-CC24E53F2EAF}" type="presParOf" srcId="{206754B0-E487-4765-B3BF-A4E62FA1F8FA}" destId="{EDB76076-28FC-49F6-B7EF-E5A8BF11A4DB}" srcOrd="1" destOrd="0" presId="urn:microsoft.com/office/officeart/2005/8/layout/cycle6"/>
    <dgm:cxn modelId="{F219C36D-136A-41D5-8BE9-39E6A05821C1}" type="presParOf" srcId="{206754B0-E487-4765-B3BF-A4E62FA1F8FA}" destId="{708DB343-88B8-4526-862D-6A98FBDD1767}" srcOrd="2" destOrd="0" presId="urn:microsoft.com/office/officeart/2005/8/layout/cycle6"/>
    <dgm:cxn modelId="{03B1A72A-A9CC-4FDA-A227-8AB65C3104E1}" type="presParOf" srcId="{206754B0-E487-4765-B3BF-A4E62FA1F8FA}" destId="{BB39F17C-AF5F-4F22-9460-3D205CEBA32F}" srcOrd="3" destOrd="0" presId="urn:microsoft.com/office/officeart/2005/8/layout/cycle6"/>
    <dgm:cxn modelId="{6F312848-B7A4-4B37-8B55-7AF39939A666}" type="presParOf" srcId="{206754B0-E487-4765-B3BF-A4E62FA1F8FA}" destId="{E8EBFEBB-1E66-426D-A255-237743EE95A2}" srcOrd="4" destOrd="0" presId="urn:microsoft.com/office/officeart/2005/8/layout/cycle6"/>
    <dgm:cxn modelId="{5A9158C8-A23E-4C90-B471-779A649126CF}" type="presParOf" srcId="{206754B0-E487-4765-B3BF-A4E62FA1F8FA}" destId="{72606195-AF55-4408-B867-960A0A71C09A}" srcOrd="5" destOrd="0" presId="urn:microsoft.com/office/officeart/2005/8/layout/cycle6"/>
    <dgm:cxn modelId="{2DB271DB-D38D-49C1-9F6D-61E8C5A76600}" type="presParOf" srcId="{206754B0-E487-4765-B3BF-A4E62FA1F8FA}" destId="{D2696128-8BFC-4C8E-B144-A6ACE36128E3}" srcOrd="6" destOrd="0" presId="urn:microsoft.com/office/officeart/2005/8/layout/cycle6"/>
    <dgm:cxn modelId="{1F155FD7-7C6E-41AC-9A9C-E37A3E6C17D8}" type="presParOf" srcId="{206754B0-E487-4765-B3BF-A4E62FA1F8FA}" destId="{973DD40A-7D82-473C-AE65-A5CC3B21F253}" srcOrd="7" destOrd="0" presId="urn:microsoft.com/office/officeart/2005/8/layout/cycle6"/>
    <dgm:cxn modelId="{F9C64EDC-5DE8-46E9-9274-1553AF7A9557}" type="presParOf" srcId="{206754B0-E487-4765-B3BF-A4E62FA1F8FA}" destId="{8F5C3275-0EB7-4F2F-A95E-6E255B3BA59C}" srcOrd="8" destOrd="0" presId="urn:microsoft.com/office/officeart/2005/8/layout/cycle6"/>
    <dgm:cxn modelId="{A5603196-9EC7-41BA-AB6E-2AA0F23CAF67}" type="presParOf" srcId="{206754B0-E487-4765-B3BF-A4E62FA1F8FA}" destId="{FA11207B-8DA9-48B1-AE6F-C8FB4880E913}" srcOrd="9" destOrd="0" presId="urn:microsoft.com/office/officeart/2005/8/layout/cycle6"/>
    <dgm:cxn modelId="{02753469-6D98-46B1-B221-2AA926D87503}" type="presParOf" srcId="{206754B0-E487-4765-B3BF-A4E62FA1F8FA}" destId="{3D6C61B3-6FC6-48A1-BAD3-DA6B2CC51A59}" srcOrd="10" destOrd="0" presId="urn:microsoft.com/office/officeart/2005/8/layout/cycle6"/>
    <dgm:cxn modelId="{6CF68DB3-275C-4363-9BEA-3D435E5D9494}" type="presParOf" srcId="{206754B0-E487-4765-B3BF-A4E62FA1F8FA}" destId="{FF5EB990-1936-4670-AE07-2B58A3916186}" srcOrd="11" destOrd="0" presId="urn:microsoft.com/office/officeart/2005/8/layout/cycle6"/>
    <dgm:cxn modelId="{A93B50BD-E70D-4F33-9FE6-B9ACA2D716E4}" type="presParOf" srcId="{206754B0-E487-4765-B3BF-A4E62FA1F8FA}" destId="{8517AA5C-E88C-4607-8B29-F524FCD9E450}" srcOrd="12" destOrd="0" presId="urn:microsoft.com/office/officeart/2005/8/layout/cycle6"/>
    <dgm:cxn modelId="{B6E6A55F-2253-46D4-A072-76E8E09CA80E}" type="presParOf" srcId="{206754B0-E487-4765-B3BF-A4E62FA1F8FA}" destId="{864E0F53-D03D-4940-8EDF-36C2FD4B5754}" srcOrd="13" destOrd="0" presId="urn:microsoft.com/office/officeart/2005/8/layout/cycle6"/>
    <dgm:cxn modelId="{5B7573DA-AB7F-40D4-92B3-4605F384E8A1}" type="presParOf" srcId="{206754B0-E487-4765-B3BF-A4E62FA1F8FA}" destId="{C19371F2-57E7-485A-A6E5-EC9481CAFA62}" srcOrd="14" destOrd="0" presId="urn:microsoft.com/office/officeart/2005/8/layout/cycle6"/>
    <dgm:cxn modelId="{5DCEE354-8401-4E28-8E12-A3DB8E4CC520}" type="presParOf" srcId="{206754B0-E487-4765-B3BF-A4E62FA1F8FA}" destId="{AAA978E5-97DD-4F0D-AFC9-BE1AB4CD7422}" srcOrd="15" destOrd="0" presId="urn:microsoft.com/office/officeart/2005/8/layout/cycle6"/>
    <dgm:cxn modelId="{335A2E9B-465D-4D8C-BE27-3B055E9E931A}" type="presParOf" srcId="{206754B0-E487-4765-B3BF-A4E62FA1F8FA}" destId="{9D92DC1B-EBEB-4570-8AF5-5761D492D202}" srcOrd="16" destOrd="0" presId="urn:microsoft.com/office/officeart/2005/8/layout/cycle6"/>
    <dgm:cxn modelId="{C6E2E1B1-E813-41E1-A587-84A1E2B34C18}" type="presParOf" srcId="{206754B0-E487-4765-B3BF-A4E62FA1F8FA}" destId="{F5E79061-25A1-42EE-82B1-252A81D7E8E1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B6F937-3C35-48C5-9B6A-02C28CA51CE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BE7ABA-80A3-413C-927E-1825B71EDA8D}">
      <dgm:prSet/>
      <dgm:spPr/>
      <dgm:t>
        <a:bodyPr/>
        <a:lstStyle/>
        <a:p>
          <a:pPr rtl="0"/>
          <a:r>
            <a:rPr lang="ru-RU" b="1" dirty="0" smtClean="0"/>
            <a:t>1. </a:t>
          </a:r>
          <a:r>
            <a:rPr lang="ru-RU" b="1" dirty="0" smtClean="0"/>
            <a:t>Формирование списка востребованных у референтных групп открытых данных на 2017 год</a:t>
          </a:r>
          <a:endParaRPr lang="ru-RU" b="1" dirty="0"/>
        </a:p>
      </dgm:t>
    </dgm:pt>
    <dgm:pt modelId="{C4CDAA98-D05E-4898-B712-6A5F722E2D2E}" type="parTrans" cxnId="{B3F70E10-F2CE-41F8-853F-705AFE1BFB88}">
      <dgm:prSet/>
      <dgm:spPr/>
      <dgm:t>
        <a:bodyPr/>
        <a:lstStyle/>
        <a:p>
          <a:endParaRPr lang="ru-RU"/>
        </a:p>
      </dgm:t>
    </dgm:pt>
    <dgm:pt modelId="{FAD1D715-3AC9-4513-BF09-53A4067D13EA}" type="sibTrans" cxnId="{B3F70E10-F2CE-41F8-853F-705AFE1BFB88}">
      <dgm:prSet/>
      <dgm:spPr/>
      <dgm:t>
        <a:bodyPr/>
        <a:lstStyle/>
        <a:p>
          <a:endParaRPr lang="ru-RU"/>
        </a:p>
      </dgm:t>
    </dgm:pt>
    <dgm:pt modelId="{E90670D0-D9FE-4C86-B524-87F85C9DC846}">
      <dgm:prSet/>
      <dgm:spPr/>
      <dgm:t>
        <a:bodyPr/>
        <a:lstStyle/>
        <a:p>
          <a:pPr rtl="0"/>
          <a:r>
            <a:rPr lang="en-US" b="1" dirty="0" smtClean="0"/>
            <a:t>2</a:t>
          </a:r>
          <a:r>
            <a:rPr lang="ru-RU" b="1" dirty="0" smtClean="0"/>
            <a:t>. </a:t>
          </a:r>
          <a:r>
            <a:rPr lang="ru-RU" b="1" dirty="0" smtClean="0"/>
            <a:t>Актуализация ведомственного плана на </a:t>
          </a:r>
          <a:r>
            <a:rPr lang="ru-RU" b="1" dirty="0" smtClean="0"/>
            <a:t>201</a:t>
          </a:r>
          <a:r>
            <a:rPr lang="en-US" b="1" dirty="0" smtClean="0"/>
            <a:t>7 </a:t>
          </a:r>
          <a:r>
            <a:rPr lang="ru-RU" b="1" dirty="0" smtClean="0"/>
            <a:t>год</a:t>
          </a:r>
          <a:endParaRPr lang="ru-RU" b="1" dirty="0"/>
        </a:p>
      </dgm:t>
    </dgm:pt>
    <dgm:pt modelId="{3A730321-2D27-4999-9E09-76AB2A4B8BF5}" type="parTrans" cxnId="{87B6EFFA-E0B7-4F77-AB5B-9EEAB0BCAB26}">
      <dgm:prSet/>
      <dgm:spPr/>
      <dgm:t>
        <a:bodyPr/>
        <a:lstStyle/>
        <a:p>
          <a:endParaRPr lang="ru-RU"/>
        </a:p>
      </dgm:t>
    </dgm:pt>
    <dgm:pt modelId="{A4CBE933-5898-4ECB-9467-9AF0EB587206}" type="sibTrans" cxnId="{87B6EFFA-E0B7-4F77-AB5B-9EEAB0BCAB26}">
      <dgm:prSet/>
      <dgm:spPr/>
      <dgm:t>
        <a:bodyPr/>
        <a:lstStyle/>
        <a:p>
          <a:endParaRPr lang="ru-RU"/>
        </a:p>
      </dgm:t>
    </dgm:pt>
    <dgm:pt modelId="{84103C9A-21F7-46B7-9CBF-8DAAFEE2046B}" type="pres">
      <dgm:prSet presAssocID="{9BB6F937-3C35-48C5-9B6A-02C28CA51C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B50B68-9062-4E61-9C06-DD979616E348}" type="pres">
      <dgm:prSet presAssocID="{28BE7ABA-80A3-413C-927E-1825B71EDA8D}" presName="linNode" presStyleCnt="0"/>
      <dgm:spPr/>
    </dgm:pt>
    <dgm:pt modelId="{8722655B-ED9E-4827-A63D-855458C67549}" type="pres">
      <dgm:prSet presAssocID="{28BE7ABA-80A3-413C-927E-1825B71EDA8D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3975BC-21C3-4384-8C84-5CA659DAAA15}" type="pres">
      <dgm:prSet presAssocID="{FAD1D715-3AC9-4513-BF09-53A4067D13EA}" presName="sp" presStyleCnt="0"/>
      <dgm:spPr/>
    </dgm:pt>
    <dgm:pt modelId="{758D1D6B-FADC-44E3-AFC7-DCBDA5006980}" type="pres">
      <dgm:prSet presAssocID="{E90670D0-D9FE-4C86-B524-87F85C9DC846}" presName="linNode" presStyleCnt="0"/>
      <dgm:spPr/>
    </dgm:pt>
    <dgm:pt modelId="{EE09C611-486D-47B4-AFDE-B96478381DC9}" type="pres">
      <dgm:prSet presAssocID="{E90670D0-D9FE-4C86-B524-87F85C9DC846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B6EFFA-E0B7-4F77-AB5B-9EEAB0BCAB26}" srcId="{9BB6F937-3C35-48C5-9B6A-02C28CA51CE7}" destId="{E90670D0-D9FE-4C86-B524-87F85C9DC846}" srcOrd="1" destOrd="0" parTransId="{3A730321-2D27-4999-9E09-76AB2A4B8BF5}" sibTransId="{A4CBE933-5898-4ECB-9467-9AF0EB587206}"/>
    <dgm:cxn modelId="{41C504EF-6EBE-4F3A-A66F-AD39705EC15B}" type="presOf" srcId="{E90670D0-D9FE-4C86-B524-87F85C9DC846}" destId="{EE09C611-486D-47B4-AFDE-B96478381DC9}" srcOrd="0" destOrd="0" presId="urn:microsoft.com/office/officeart/2005/8/layout/vList5"/>
    <dgm:cxn modelId="{4E716BC2-E79A-4F2F-9812-607792AD3FCC}" type="presOf" srcId="{9BB6F937-3C35-48C5-9B6A-02C28CA51CE7}" destId="{84103C9A-21F7-46B7-9CBF-8DAAFEE2046B}" srcOrd="0" destOrd="0" presId="urn:microsoft.com/office/officeart/2005/8/layout/vList5"/>
    <dgm:cxn modelId="{B3F70E10-F2CE-41F8-853F-705AFE1BFB88}" srcId="{9BB6F937-3C35-48C5-9B6A-02C28CA51CE7}" destId="{28BE7ABA-80A3-413C-927E-1825B71EDA8D}" srcOrd="0" destOrd="0" parTransId="{C4CDAA98-D05E-4898-B712-6A5F722E2D2E}" sibTransId="{FAD1D715-3AC9-4513-BF09-53A4067D13EA}"/>
    <dgm:cxn modelId="{8E7435E6-BB0A-4091-BE87-98FFD9A33CBE}" type="presOf" srcId="{28BE7ABA-80A3-413C-927E-1825B71EDA8D}" destId="{8722655B-ED9E-4827-A63D-855458C67549}" srcOrd="0" destOrd="0" presId="urn:microsoft.com/office/officeart/2005/8/layout/vList5"/>
    <dgm:cxn modelId="{762E8CAB-9C39-4B00-98AD-F99C39CE9C8D}" type="presParOf" srcId="{84103C9A-21F7-46B7-9CBF-8DAAFEE2046B}" destId="{1DB50B68-9062-4E61-9C06-DD979616E348}" srcOrd="0" destOrd="0" presId="urn:microsoft.com/office/officeart/2005/8/layout/vList5"/>
    <dgm:cxn modelId="{FA9AEBE8-9BEA-43C7-ADF3-C079F02CF8EA}" type="presParOf" srcId="{1DB50B68-9062-4E61-9C06-DD979616E348}" destId="{8722655B-ED9E-4827-A63D-855458C67549}" srcOrd="0" destOrd="0" presId="urn:microsoft.com/office/officeart/2005/8/layout/vList5"/>
    <dgm:cxn modelId="{94BBEDD3-5649-44BB-821B-6ED92E7987FB}" type="presParOf" srcId="{84103C9A-21F7-46B7-9CBF-8DAAFEE2046B}" destId="{873975BC-21C3-4384-8C84-5CA659DAAA15}" srcOrd="1" destOrd="0" presId="urn:microsoft.com/office/officeart/2005/8/layout/vList5"/>
    <dgm:cxn modelId="{63203E40-7E76-46A6-AB19-A7957148963E}" type="presParOf" srcId="{84103C9A-21F7-46B7-9CBF-8DAAFEE2046B}" destId="{758D1D6B-FADC-44E3-AFC7-DCBDA5006980}" srcOrd="2" destOrd="0" presId="urn:microsoft.com/office/officeart/2005/8/layout/vList5"/>
    <dgm:cxn modelId="{E22918B8-7457-4A7D-B696-89D69EAA5176}" type="presParOf" srcId="{758D1D6B-FADC-44E3-AFC7-DCBDA5006980}" destId="{EE09C611-486D-47B4-AFDE-B96478381DC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4C9CE61-9B68-479B-9886-467E7BF9958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65697A-EE1B-4C5C-B8F8-0151F0D7116D}">
      <dgm:prSet custT="1"/>
      <dgm:spPr/>
      <dgm:t>
        <a:bodyPr/>
        <a:lstStyle/>
        <a:p>
          <a:pPr rtl="0"/>
          <a:r>
            <a:rPr lang="en-US" sz="1100" b="1" dirty="0" smtClean="0"/>
            <a:t>1.</a:t>
          </a:r>
          <a:r>
            <a:rPr lang="ru-RU" sz="1100" b="1" dirty="0" smtClean="0"/>
            <a:t>Подготовлен итоговый годовой отчет о результатах деятельности Россвязи в </a:t>
          </a:r>
          <a:r>
            <a:rPr lang="ru-RU" sz="1100" b="1" dirty="0" smtClean="0"/>
            <a:t>201</a:t>
          </a:r>
          <a:r>
            <a:rPr lang="en-US" sz="1100" b="1" dirty="0" smtClean="0"/>
            <a:t>6</a:t>
          </a:r>
          <a:r>
            <a:rPr lang="ru-RU" sz="1100" b="1" dirty="0" smtClean="0"/>
            <a:t> </a:t>
          </a:r>
          <a:r>
            <a:rPr lang="ru-RU" sz="1100" b="1" dirty="0" smtClean="0"/>
            <a:t>году</a:t>
          </a:r>
          <a:endParaRPr lang="ru-RU" sz="1100" b="1" dirty="0"/>
        </a:p>
      </dgm:t>
    </dgm:pt>
    <dgm:pt modelId="{B3995F97-FDA9-4B19-AEBD-545CE4BD1AD5}" type="parTrans" cxnId="{1EE606EF-FDB5-46CE-98FB-1375B7CAC324}">
      <dgm:prSet/>
      <dgm:spPr/>
      <dgm:t>
        <a:bodyPr/>
        <a:lstStyle/>
        <a:p>
          <a:endParaRPr lang="ru-RU"/>
        </a:p>
      </dgm:t>
    </dgm:pt>
    <dgm:pt modelId="{9C611A30-BDF5-4375-AC84-406CB245F48B}" type="sibTrans" cxnId="{1EE606EF-FDB5-46CE-98FB-1375B7CAC324}">
      <dgm:prSet/>
      <dgm:spPr/>
      <dgm:t>
        <a:bodyPr/>
        <a:lstStyle/>
        <a:p>
          <a:endParaRPr lang="ru-RU"/>
        </a:p>
      </dgm:t>
    </dgm:pt>
    <dgm:pt modelId="{8249B6EF-4E6D-41B9-818D-D36A6EC332B4}">
      <dgm:prSet custT="1"/>
      <dgm:spPr/>
      <dgm:t>
        <a:bodyPr/>
        <a:lstStyle/>
        <a:p>
          <a:pPr rtl="0"/>
          <a:r>
            <a:rPr lang="ru-RU" sz="1100" b="1" dirty="0" smtClean="0"/>
            <a:t>2.Представлен проект итогового годового отчета в Общественный совет при </a:t>
          </a:r>
          <a:r>
            <a:rPr lang="ru-RU" sz="1100" b="1" dirty="0" smtClean="0"/>
            <a:t>Россвязи</a:t>
          </a:r>
          <a:endParaRPr lang="ru-RU" sz="1100" b="1" dirty="0"/>
        </a:p>
      </dgm:t>
    </dgm:pt>
    <dgm:pt modelId="{3C38A171-80A9-4541-9009-B2ABED4AE4C9}" type="parTrans" cxnId="{0CA8437C-FB01-451C-B345-79FFB3EB3015}">
      <dgm:prSet/>
      <dgm:spPr/>
      <dgm:t>
        <a:bodyPr/>
        <a:lstStyle/>
        <a:p>
          <a:endParaRPr lang="ru-RU"/>
        </a:p>
      </dgm:t>
    </dgm:pt>
    <dgm:pt modelId="{601AECFF-5B6C-45BA-BBBB-B6B7C236B4F4}" type="sibTrans" cxnId="{0CA8437C-FB01-451C-B345-79FFB3EB3015}">
      <dgm:prSet/>
      <dgm:spPr/>
      <dgm:t>
        <a:bodyPr/>
        <a:lstStyle/>
        <a:p>
          <a:endParaRPr lang="ru-RU"/>
        </a:p>
      </dgm:t>
    </dgm:pt>
    <dgm:pt modelId="{3046A46A-74B5-4641-8A80-21CE87463FA9}">
      <dgm:prSet custT="1"/>
      <dgm:spPr/>
      <dgm:t>
        <a:bodyPr/>
        <a:lstStyle/>
        <a:p>
          <a:pPr rtl="0"/>
          <a:r>
            <a:rPr lang="ru-RU" sz="1100" b="1" dirty="0" smtClean="0"/>
            <a:t>3. Отчет направлен для ознакомления заинтересованным лицам в рамках подготовки итоговой коллегии Россвязи</a:t>
          </a:r>
          <a:endParaRPr lang="ru-RU" sz="1100" b="1" dirty="0"/>
        </a:p>
      </dgm:t>
    </dgm:pt>
    <dgm:pt modelId="{A9DD721E-0F69-4685-A759-DB19CA45E223}" type="parTrans" cxnId="{3EBCAEEE-A15F-4E92-8D60-A762D5AB0B00}">
      <dgm:prSet/>
      <dgm:spPr/>
      <dgm:t>
        <a:bodyPr/>
        <a:lstStyle/>
        <a:p>
          <a:endParaRPr lang="ru-RU"/>
        </a:p>
      </dgm:t>
    </dgm:pt>
    <dgm:pt modelId="{DF943156-474F-4C40-A88F-6EDEC9003341}" type="sibTrans" cxnId="{3EBCAEEE-A15F-4E92-8D60-A762D5AB0B00}">
      <dgm:prSet/>
      <dgm:spPr/>
      <dgm:t>
        <a:bodyPr/>
        <a:lstStyle/>
        <a:p>
          <a:endParaRPr lang="ru-RU"/>
        </a:p>
      </dgm:t>
    </dgm:pt>
    <dgm:pt modelId="{DE03E9C7-940A-4702-989C-17D38911CBA9}">
      <dgm:prSet custT="1"/>
      <dgm:spPr/>
      <dgm:t>
        <a:bodyPr/>
        <a:lstStyle/>
        <a:p>
          <a:pPr rtl="0"/>
          <a:r>
            <a:rPr lang="ru-RU" sz="1100" b="1" dirty="0" smtClean="0"/>
            <a:t>4.Отчет опубликован на официальном сайте Россвязи</a:t>
          </a:r>
          <a:endParaRPr lang="ru-RU" sz="1100" b="1" dirty="0"/>
        </a:p>
      </dgm:t>
    </dgm:pt>
    <dgm:pt modelId="{8A6F4AE2-86B3-4F7D-9C84-5A29F2641622}" type="parTrans" cxnId="{508DB3C3-7263-4D4B-A7EE-E00C2392FE62}">
      <dgm:prSet/>
      <dgm:spPr/>
      <dgm:t>
        <a:bodyPr/>
        <a:lstStyle/>
        <a:p>
          <a:endParaRPr lang="ru-RU"/>
        </a:p>
      </dgm:t>
    </dgm:pt>
    <dgm:pt modelId="{86B8397A-0BB9-4C52-8F0A-8AE575F893D0}" type="sibTrans" cxnId="{508DB3C3-7263-4D4B-A7EE-E00C2392FE62}">
      <dgm:prSet/>
      <dgm:spPr/>
      <dgm:t>
        <a:bodyPr/>
        <a:lstStyle/>
        <a:p>
          <a:endParaRPr lang="ru-RU"/>
        </a:p>
      </dgm:t>
    </dgm:pt>
    <dgm:pt modelId="{4516EEB0-99D0-41A7-AB3A-E2B0271750EA}">
      <dgm:prSet custT="1"/>
      <dgm:spPr/>
      <dgm:t>
        <a:bodyPr/>
        <a:lstStyle/>
        <a:p>
          <a:pPr rtl="0"/>
          <a:r>
            <a:rPr lang="ru-RU" sz="1100" b="1" dirty="0" smtClean="0"/>
            <a:t>5.Проведено заседание итоговой коллегии в формате, указанном в Методических указаниях по проведению итоговых коллегий Россвязи</a:t>
          </a:r>
          <a:endParaRPr lang="ru-RU" sz="1100" b="1" dirty="0"/>
        </a:p>
      </dgm:t>
    </dgm:pt>
    <dgm:pt modelId="{B9DDCEA5-0857-480E-B1BE-5BF924F9B6C0}" type="parTrans" cxnId="{0AE55F81-0517-405A-B1FB-328C6AF532B8}">
      <dgm:prSet/>
      <dgm:spPr/>
      <dgm:t>
        <a:bodyPr/>
        <a:lstStyle/>
        <a:p>
          <a:endParaRPr lang="ru-RU"/>
        </a:p>
      </dgm:t>
    </dgm:pt>
    <dgm:pt modelId="{0168C299-C2E5-4A83-9478-8A5733D98ED2}" type="sibTrans" cxnId="{0AE55F81-0517-405A-B1FB-328C6AF532B8}">
      <dgm:prSet/>
      <dgm:spPr/>
      <dgm:t>
        <a:bodyPr/>
        <a:lstStyle/>
        <a:p>
          <a:endParaRPr lang="ru-RU"/>
        </a:p>
      </dgm:t>
    </dgm:pt>
    <dgm:pt modelId="{5AA089B9-96A7-4E53-994D-49402FE2ABE2}" type="pres">
      <dgm:prSet presAssocID="{C4C9CE61-9B68-479B-9886-467E7BF9958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A60D68-1A9D-44F9-8598-D8FFA4F3FF4D}" type="pres">
      <dgm:prSet presAssocID="{4A65697A-EE1B-4C5C-B8F8-0151F0D7116D}" presName="circ1" presStyleLbl="vennNode1" presStyleIdx="0" presStyleCnt="5"/>
      <dgm:spPr/>
    </dgm:pt>
    <dgm:pt modelId="{A0C19858-6250-4BE0-9AA1-62EE055A1B06}" type="pres">
      <dgm:prSet presAssocID="{4A65697A-EE1B-4C5C-B8F8-0151F0D7116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0B8EA1-57E5-4722-B851-6336D5E9A32E}" type="pres">
      <dgm:prSet presAssocID="{8249B6EF-4E6D-41B9-818D-D36A6EC332B4}" presName="circ2" presStyleLbl="vennNode1" presStyleIdx="1" presStyleCnt="5"/>
      <dgm:spPr/>
    </dgm:pt>
    <dgm:pt modelId="{4F80BCD2-B4D5-4421-9D42-75B8E8C0F1C6}" type="pres">
      <dgm:prSet presAssocID="{8249B6EF-4E6D-41B9-818D-D36A6EC332B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2A89D6-5D96-4B90-8C41-34DB559B52DC}" type="pres">
      <dgm:prSet presAssocID="{3046A46A-74B5-4641-8A80-21CE87463FA9}" presName="circ3" presStyleLbl="vennNode1" presStyleIdx="2" presStyleCnt="5" custLinFactNeighborX="-19977" custLinFactNeighborY="13128"/>
      <dgm:spPr/>
    </dgm:pt>
    <dgm:pt modelId="{2BE04CE4-D8BD-499D-B6C0-FD7253C50BB8}" type="pres">
      <dgm:prSet presAssocID="{3046A46A-74B5-4641-8A80-21CE87463FA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7D26E4-45AD-4833-87A5-799F584379FD}" type="pres">
      <dgm:prSet presAssocID="{DE03E9C7-940A-4702-989C-17D38911CBA9}" presName="circ4" presStyleLbl="vennNode1" presStyleIdx="3" presStyleCnt="5" custLinFactNeighborX="-13128" custLinFactNeighborY="-42808"/>
      <dgm:spPr/>
    </dgm:pt>
    <dgm:pt modelId="{00ABD10E-075F-46B3-9518-F756C4A3EFAD}" type="pres">
      <dgm:prSet presAssocID="{DE03E9C7-940A-4702-989C-17D38911CBA9}" presName="circ4Tx" presStyleLbl="revTx" presStyleIdx="0" presStyleCnt="0" custScaleX="1341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932FA-C6F8-4383-81CE-87C7F9D2579C}" type="pres">
      <dgm:prSet presAssocID="{4516EEB0-99D0-41A7-AB3A-E2B0271750EA}" presName="circ5" presStyleLbl="vennNode1" presStyleIdx="4" presStyleCnt="5" custLinFactNeighborX="40524" custLinFactNeighborY="970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4DAC737-5205-4418-BAF3-8401C6E85657}" type="pres">
      <dgm:prSet presAssocID="{4516EEB0-99D0-41A7-AB3A-E2B0271750EA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E55F81-0517-405A-B1FB-328C6AF532B8}" srcId="{C4C9CE61-9B68-479B-9886-467E7BF99585}" destId="{4516EEB0-99D0-41A7-AB3A-E2B0271750EA}" srcOrd="4" destOrd="0" parTransId="{B9DDCEA5-0857-480E-B1BE-5BF924F9B6C0}" sibTransId="{0168C299-C2E5-4A83-9478-8A5733D98ED2}"/>
    <dgm:cxn modelId="{1EE606EF-FDB5-46CE-98FB-1375B7CAC324}" srcId="{C4C9CE61-9B68-479B-9886-467E7BF99585}" destId="{4A65697A-EE1B-4C5C-B8F8-0151F0D7116D}" srcOrd="0" destOrd="0" parTransId="{B3995F97-FDA9-4B19-AEBD-545CE4BD1AD5}" sibTransId="{9C611A30-BDF5-4375-AC84-406CB245F48B}"/>
    <dgm:cxn modelId="{0CA8437C-FB01-451C-B345-79FFB3EB3015}" srcId="{C4C9CE61-9B68-479B-9886-467E7BF99585}" destId="{8249B6EF-4E6D-41B9-818D-D36A6EC332B4}" srcOrd="1" destOrd="0" parTransId="{3C38A171-80A9-4541-9009-B2ABED4AE4C9}" sibTransId="{601AECFF-5B6C-45BA-BBBB-B6B7C236B4F4}"/>
    <dgm:cxn modelId="{0986533C-4F68-4ABB-A114-30F6E577E978}" type="presOf" srcId="{3046A46A-74B5-4641-8A80-21CE87463FA9}" destId="{2BE04CE4-D8BD-499D-B6C0-FD7253C50BB8}" srcOrd="0" destOrd="0" presId="urn:microsoft.com/office/officeart/2005/8/layout/venn1"/>
    <dgm:cxn modelId="{3EBCAEEE-A15F-4E92-8D60-A762D5AB0B00}" srcId="{C4C9CE61-9B68-479B-9886-467E7BF99585}" destId="{3046A46A-74B5-4641-8A80-21CE87463FA9}" srcOrd="2" destOrd="0" parTransId="{A9DD721E-0F69-4685-A759-DB19CA45E223}" sibTransId="{DF943156-474F-4C40-A88F-6EDEC9003341}"/>
    <dgm:cxn modelId="{508DB3C3-7263-4D4B-A7EE-E00C2392FE62}" srcId="{C4C9CE61-9B68-479B-9886-467E7BF99585}" destId="{DE03E9C7-940A-4702-989C-17D38911CBA9}" srcOrd="3" destOrd="0" parTransId="{8A6F4AE2-86B3-4F7D-9C84-5A29F2641622}" sibTransId="{86B8397A-0BB9-4C52-8F0A-8AE575F893D0}"/>
    <dgm:cxn modelId="{6AE35888-2FF3-486C-89AC-82498B310B17}" type="presOf" srcId="{DE03E9C7-940A-4702-989C-17D38911CBA9}" destId="{00ABD10E-075F-46B3-9518-F756C4A3EFAD}" srcOrd="0" destOrd="0" presId="urn:microsoft.com/office/officeart/2005/8/layout/venn1"/>
    <dgm:cxn modelId="{DB879F0E-4543-49CE-B7AC-7F2B7C4419F6}" type="presOf" srcId="{4A65697A-EE1B-4C5C-B8F8-0151F0D7116D}" destId="{A0C19858-6250-4BE0-9AA1-62EE055A1B06}" srcOrd="0" destOrd="0" presId="urn:microsoft.com/office/officeart/2005/8/layout/venn1"/>
    <dgm:cxn modelId="{879BB37C-7712-4C5D-BAA2-6D971876173B}" type="presOf" srcId="{C4C9CE61-9B68-479B-9886-467E7BF99585}" destId="{5AA089B9-96A7-4E53-994D-49402FE2ABE2}" srcOrd="0" destOrd="0" presId="urn:microsoft.com/office/officeart/2005/8/layout/venn1"/>
    <dgm:cxn modelId="{259AD666-4B4D-46B2-84DE-A3FAC7901751}" type="presOf" srcId="{8249B6EF-4E6D-41B9-818D-D36A6EC332B4}" destId="{4F80BCD2-B4D5-4421-9D42-75B8E8C0F1C6}" srcOrd="0" destOrd="0" presId="urn:microsoft.com/office/officeart/2005/8/layout/venn1"/>
    <dgm:cxn modelId="{279B20E0-F65B-40E0-8E87-B59DFA63560E}" type="presOf" srcId="{4516EEB0-99D0-41A7-AB3A-E2B0271750EA}" destId="{24DAC737-5205-4418-BAF3-8401C6E85657}" srcOrd="0" destOrd="0" presId="urn:microsoft.com/office/officeart/2005/8/layout/venn1"/>
    <dgm:cxn modelId="{1EE75EFC-C97B-4175-8290-4B1AF1DFD331}" type="presParOf" srcId="{5AA089B9-96A7-4E53-994D-49402FE2ABE2}" destId="{41A60D68-1A9D-44F9-8598-D8FFA4F3FF4D}" srcOrd="0" destOrd="0" presId="urn:microsoft.com/office/officeart/2005/8/layout/venn1"/>
    <dgm:cxn modelId="{96DDE70A-AA86-443B-B2AC-3A9F2D53F060}" type="presParOf" srcId="{5AA089B9-96A7-4E53-994D-49402FE2ABE2}" destId="{A0C19858-6250-4BE0-9AA1-62EE055A1B06}" srcOrd="1" destOrd="0" presId="urn:microsoft.com/office/officeart/2005/8/layout/venn1"/>
    <dgm:cxn modelId="{684D85D3-C5AC-4223-9B4B-A8DD8E29C22E}" type="presParOf" srcId="{5AA089B9-96A7-4E53-994D-49402FE2ABE2}" destId="{DE0B8EA1-57E5-4722-B851-6336D5E9A32E}" srcOrd="2" destOrd="0" presId="urn:microsoft.com/office/officeart/2005/8/layout/venn1"/>
    <dgm:cxn modelId="{9A6EC402-6F94-4090-8E5E-C549C346D3AA}" type="presParOf" srcId="{5AA089B9-96A7-4E53-994D-49402FE2ABE2}" destId="{4F80BCD2-B4D5-4421-9D42-75B8E8C0F1C6}" srcOrd="3" destOrd="0" presId="urn:microsoft.com/office/officeart/2005/8/layout/venn1"/>
    <dgm:cxn modelId="{8B70C00C-64BB-441D-B3FA-AA42A46CA19A}" type="presParOf" srcId="{5AA089B9-96A7-4E53-994D-49402FE2ABE2}" destId="{9E2A89D6-5D96-4B90-8C41-34DB559B52DC}" srcOrd="4" destOrd="0" presId="urn:microsoft.com/office/officeart/2005/8/layout/venn1"/>
    <dgm:cxn modelId="{A182FA2E-8B95-4F72-B194-801CCF0BA531}" type="presParOf" srcId="{5AA089B9-96A7-4E53-994D-49402FE2ABE2}" destId="{2BE04CE4-D8BD-499D-B6C0-FD7253C50BB8}" srcOrd="5" destOrd="0" presId="urn:microsoft.com/office/officeart/2005/8/layout/venn1"/>
    <dgm:cxn modelId="{6B1053DD-045A-4546-B0A1-1D5AD0326913}" type="presParOf" srcId="{5AA089B9-96A7-4E53-994D-49402FE2ABE2}" destId="{B97D26E4-45AD-4833-87A5-799F584379FD}" srcOrd="6" destOrd="0" presId="urn:microsoft.com/office/officeart/2005/8/layout/venn1"/>
    <dgm:cxn modelId="{8836636D-C12F-43F8-9B45-282C833601A1}" type="presParOf" srcId="{5AA089B9-96A7-4E53-994D-49402FE2ABE2}" destId="{00ABD10E-075F-46B3-9518-F756C4A3EFAD}" srcOrd="7" destOrd="0" presId="urn:microsoft.com/office/officeart/2005/8/layout/venn1"/>
    <dgm:cxn modelId="{B21DE52B-0987-44A0-BC56-39F91D967A9A}" type="presParOf" srcId="{5AA089B9-96A7-4E53-994D-49402FE2ABE2}" destId="{30A932FA-C6F8-4383-81CE-87C7F9D2579C}" srcOrd="8" destOrd="0" presId="urn:microsoft.com/office/officeart/2005/8/layout/venn1"/>
    <dgm:cxn modelId="{9771D8AF-97F7-4B1B-927A-888BF2466518}" type="presParOf" srcId="{5AA089B9-96A7-4E53-994D-49402FE2ABE2}" destId="{24DAC737-5205-4418-BAF3-8401C6E85657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E73CEC-DD49-47D5-ACA1-8B1BB4D5A72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E33A88-F59B-4843-AEFD-9CF667F1F10C}">
      <dgm:prSet custT="1"/>
      <dgm:spPr/>
      <dgm:t>
        <a:bodyPr/>
        <a:lstStyle/>
        <a:p>
          <a:pPr rtl="0"/>
          <a:r>
            <a:rPr lang="ru-RU" sz="2000" b="1" dirty="0" smtClean="0"/>
            <a:t>Размещение проектов общественно-значимых НПА на сайте Россвязи и портале </a:t>
          </a:r>
          <a:r>
            <a:rPr lang="en-US" sz="2000" b="1" dirty="0" smtClean="0"/>
            <a:t>regulation.gov.ru</a:t>
          </a:r>
          <a:endParaRPr lang="ru-RU" sz="2000" b="1" dirty="0"/>
        </a:p>
      </dgm:t>
    </dgm:pt>
    <dgm:pt modelId="{18D9B866-B442-49E7-8269-74B5DD6E4CBA}" type="parTrans" cxnId="{889B2377-ED92-43F2-9E57-EE848BB740C4}">
      <dgm:prSet/>
      <dgm:spPr/>
      <dgm:t>
        <a:bodyPr/>
        <a:lstStyle/>
        <a:p>
          <a:endParaRPr lang="ru-RU"/>
        </a:p>
      </dgm:t>
    </dgm:pt>
    <dgm:pt modelId="{6B7BC1ED-ABC8-4FEE-A00E-C21384296043}" type="sibTrans" cxnId="{889B2377-ED92-43F2-9E57-EE848BB740C4}">
      <dgm:prSet/>
      <dgm:spPr/>
      <dgm:t>
        <a:bodyPr/>
        <a:lstStyle/>
        <a:p>
          <a:endParaRPr lang="ru-RU"/>
        </a:p>
      </dgm:t>
    </dgm:pt>
    <dgm:pt modelId="{B471AA92-958B-49BA-9500-8CE8C4A01805}" type="pres">
      <dgm:prSet presAssocID="{06E73CEC-DD49-47D5-ACA1-8B1BB4D5A72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CCE144-A0DA-433A-AB46-ED3B6BEC51A5}" type="pres">
      <dgm:prSet presAssocID="{5EE33A88-F59B-4843-AEFD-9CF667F1F10C}" presName="linNode" presStyleCnt="0"/>
      <dgm:spPr/>
    </dgm:pt>
    <dgm:pt modelId="{B6DEB254-1921-48E7-B4BC-253AD6813F2D}" type="pres">
      <dgm:prSet presAssocID="{5EE33A88-F59B-4843-AEFD-9CF667F1F10C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9B2377-ED92-43F2-9E57-EE848BB740C4}" srcId="{06E73CEC-DD49-47D5-ACA1-8B1BB4D5A726}" destId="{5EE33A88-F59B-4843-AEFD-9CF667F1F10C}" srcOrd="0" destOrd="0" parTransId="{18D9B866-B442-49E7-8269-74B5DD6E4CBA}" sibTransId="{6B7BC1ED-ABC8-4FEE-A00E-C21384296043}"/>
    <dgm:cxn modelId="{2C0A76F1-C819-4B65-9546-A9671315D1B0}" type="presOf" srcId="{06E73CEC-DD49-47D5-ACA1-8B1BB4D5A726}" destId="{B471AA92-958B-49BA-9500-8CE8C4A01805}" srcOrd="0" destOrd="0" presId="urn:microsoft.com/office/officeart/2005/8/layout/vList5"/>
    <dgm:cxn modelId="{40873A71-4932-40D6-8D0D-5F764D718CCB}" type="presOf" srcId="{5EE33A88-F59B-4843-AEFD-9CF667F1F10C}" destId="{B6DEB254-1921-48E7-B4BC-253AD6813F2D}" srcOrd="0" destOrd="0" presId="urn:microsoft.com/office/officeart/2005/8/layout/vList5"/>
    <dgm:cxn modelId="{CBAB4A59-6B3B-4F26-B9B3-67124A8CCDBF}" type="presParOf" srcId="{B471AA92-958B-49BA-9500-8CE8C4A01805}" destId="{E5CCE144-A0DA-433A-AB46-ED3B6BEC51A5}" srcOrd="0" destOrd="0" presId="urn:microsoft.com/office/officeart/2005/8/layout/vList5"/>
    <dgm:cxn modelId="{D070482A-C9D7-493A-A11C-13477F21C119}" type="presParOf" srcId="{E5CCE144-A0DA-433A-AB46-ED3B6BEC51A5}" destId="{B6DEB254-1921-48E7-B4BC-253AD6813F2D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EF73D3-96E4-4506-8B88-14BCD5D9E82E}">
      <dsp:nvSpPr>
        <dsp:cNvPr id="0" name=""/>
        <dsp:cNvSpPr/>
      </dsp:nvSpPr>
      <dsp:spPr>
        <a:xfrm>
          <a:off x="0" y="566572"/>
          <a:ext cx="9045208" cy="808892"/>
        </a:xfrm>
        <a:prstGeom prst="notchedRight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16D96E9-007D-4971-BA37-73537732D0B7}">
      <dsp:nvSpPr>
        <dsp:cNvPr id="0" name=""/>
        <dsp:cNvSpPr/>
      </dsp:nvSpPr>
      <dsp:spPr>
        <a:xfrm>
          <a:off x="3883" y="0"/>
          <a:ext cx="2256345" cy="808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1. Обладатели лицензий в области связи и телекоммуникаций</a:t>
          </a:r>
          <a:endParaRPr lang="ru-RU" sz="1400" b="1" kern="1200" dirty="0"/>
        </a:p>
      </dsp:txBody>
      <dsp:txXfrm>
        <a:off x="3883" y="0"/>
        <a:ext cx="2256345" cy="808892"/>
      </dsp:txXfrm>
    </dsp:sp>
    <dsp:sp modelId="{B9ACBFF7-6544-47BF-AF95-8DEE25CF2654}">
      <dsp:nvSpPr>
        <dsp:cNvPr id="0" name=""/>
        <dsp:cNvSpPr/>
      </dsp:nvSpPr>
      <dsp:spPr>
        <a:xfrm>
          <a:off x="1030944" y="910003"/>
          <a:ext cx="202223" cy="202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A7E735-8BB9-47FC-9F0D-2F324F09D0FD}">
      <dsp:nvSpPr>
        <dsp:cNvPr id="0" name=""/>
        <dsp:cNvSpPr/>
      </dsp:nvSpPr>
      <dsp:spPr>
        <a:xfrm>
          <a:off x="2286016" y="1213338"/>
          <a:ext cx="1379974" cy="808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2. Граждане, оказавшиеся в зоне ЧС</a:t>
          </a:r>
          <a:endParaRPr lang="ru-RU" sz="1400" b="1" kern="1200" dirty="0"/>
        </a:p>
      </dsp:txBody>
      <dsp:txXfrm>
        <a:off x="2286016" y="1213338"/>
        <a:ext cx="1379974" cy="808892"/>
      </dsp:txXfrm>
    </dsp:sp>
    <dsp:sp modelId="{22D058CC-5E0F-44FE-8397-CE47B966C2D4}">
      <dsp:nvSpPr>
        <dsp:cNvPr id="0" name=""/>
        <dsp:cNvSpPr/>
      </dsp:nvSpPr>
      <dsp:spPr>
        <a:xfrm>
          <a:off x="2874892" y="910003"/>
          <a:ext cx="202223" cy="202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DAE524-F0AD-4FE1-B934-A1835B88CF66}">
      <dsp:nvSpPr>
        <dsp:cNvPr id="0" name=""/>
        <dsp:cNvSpPr/>
      </dsp:nvSpPr>
      <dsp:spPr>
        <a:xfrm>
          <a:off x="3691778" y="0"/>
          <a:ext cx="1709863" cy="808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3. Получатели государственных услуг</a:t>
          </a:r>
          <a:endParaRPr lang="ru-RU" sz="1400" b="1" kern="1200" dirty="0"/>
        </a:p>
      </dsp:txBody>
      <dsp:txXfrm>
        <a:off x="3691778" y="0"/>
        <a:ext cx="1709863" cy="808892"/>
      </dsp:txXfrm>
    </dsp:sp>
    <dsp:sp modelId="{5B2257BE-3E5E-4F4A-A67D-4C03F08E7734}">
      <dsp:nvSpPr>
        <dsp:cNvPr id="0" name=""/>
        <dsp:cNvSpPr/>
      </dsp:nvSpPr>
      <dsp:spPr>
        <a:xfrm>
          <a:off x="4445598" y="910003"/>
          <a:ext cx="202223" cy="202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693AAC-47E3-4C5E-A2D8-23790FEF95D9}">
      <dsp:nvSpPr>
        <dsp:cNvPr id="0" name=""/>
        <dsp:cNvSpPr/>
      </dsp:nvSpPr>
      <dsp:spPr>
        <a:xfrm>
          <a:off x="5427429" y="1213338"/>
          <a:ext cx="2167837" cy="808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4. Представители сообщества филателистов</a:t>
          </a:r>
          <a:endParaRPr lang="ru-RU" sz="1400" b="1" kern="1200" dirty="0"/>
        </a:p>
      </dsp:txBody>
      <dsp:txXfrm>
        <a:off x="5427429" y="1213338"/>
        <a:ext cx="2167837" cy="808892"/>
      </dsp:txXfrm>
    </dsp:sp>
    <dsp:sp modelId="{415E4B00-3BE4-416D-8E6E-72AAD43B6661}">
      <dsp:nvSpPr>
        <dsp:cNvPr id="0" name=""/>
        <dsp:cNvSpPr/>
      </dsp:nvSpPr>
      <dsp:spPr>
        <a:xfrm>
          <a:off x="6219784" y="960122"/>
          <a:ext cx="202223" cy="202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D22346-709B-4BC9-A97D-EDF84D514771}">
      <dsp:nvSpPr>
        <dsp:cNvPr id="0" name=""/>
        <dsp:cNvSpPr/>
      </dsp:nvSpPr>
      <dsp:spPr>
        <a:xfrm>
          <a:off x="7621054" y="0"/>
          <a:ext cx="515749" cy="808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b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7621054" y="0"/>
        <a:ext cx="515749" cy="808892"/>
      </dsp:txXfrm>
    </dsp:sp>
    <dsp:sp modelId="{85E45C01-2285-473F-8E83-912A4F0DD3F2}">
      <dsp:nvSpPr>
        <dsp:cNvPr id="0" name=""/>
        <dsp:cNvSpPr/>
      </dsp:nvSpPr>
      <dsp:spPr>
        <a:xfrm>
          <a:off x="8640761" y="922519"/>
          <a:ext cx="202223" cy="202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84F029-9685-449D-8024-CF9A340AFD69}">
      <dsp:nvSpPr>
        <dsp:cNvPr id="0" name=""/>
        <dsp:cNvSpPr/>
      </dsp:nvSpPr>
      <dsp:spPr>
        <a:xfrm>
          <a:off x="4735366" y="1742"/>
          <a:ext cx="1442037" cy="93732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1. Подготовка проекта ПД на </a:t>
          </a:r>
          <a:r>
            <a:rPr lang="ru-RU" sz="1200" b="1" kern="1200" dirty="0" smtClean="0"/>
            <a:t>201</a:t>
          </a:r>
          <a:r>
            <a:rPr lang="en-US" sz="1200" b="1" kern="1200" dirty="0" smtClean="0"/>
            <a:t>7</a:t>
          </a:r>
          <a:r>
            <a:rPr lang="ru-RU" sz="1200" b="1" kern="1200" dirty="0" smtClean="0"/>
            <a:t> </a:t>
          </a:r>
          <a:r>
            <a:rPr lang="ru-RU" sz="1200" b="1" kern="1200" dirty="0" smtClean="0"/>
            <a:t>год</a:t>
          </a:r>
          <a:endParaRPr lang="ru-RU" sz="1200" b="1" kern="1200" dirty="0"/>
        </a:p>
      </dsp:txBody>
      <dsp:txXfrm>
        <a:off x="4781122" y="47498"/>
        <a:ext cx="1350525" cy="845812"/>
      </dsp:txXfrm>
    </dsp:sp>
    <dsp:sp modelId="{708DB343-88B8-4526-862D-6A98FBDD1767}">
      <dsp:nvSpPr>
        <dsp:cNvPr id="0" name=""/>
        <dsp:cNvSpPr/>
      </dsp:nvSpPr>
      <dsp:spPr>
        <a:xfrm>
          <a:off x="3245327" y="470404"/>
          <a:ext cx="4422116" cy="4422116"/>
        </a:xfrm>
        <a:custGeom>
          <a:avLst/>
          <a:gdLst/>
          <a:ahLst/>
          <a:cxnLst/>
          <a:rect l="0" t="0" r="0" b="0"/>
          <a:pathLst>
            <a:path>
              <a:moveTo>
                <a:pt x="2941322" y="124076"/>
              </a:moveTo>
              <a:arcTo wR="2211058" hR="2211058" stAng="17357139" swAng="150395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9F17C-AF5F-4F22-9460-3D205CEBA32F}">
      <dsp:nvSpPr>
        <dsp:cNvPr id="0" name=""/>
        <dsp:cNvSpPr/>
      </dsp:nvSpPr>
      <dsp:spPr>
        <a:xfrm>
          <a:off x="6650199" y="1107271"/>
          <a:ext cx="1442037" cy="937324"/>
        </a:xfrm>
        <a:prstGeom prst="roundRect">
          <a:avLst/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2. Обсуждение проекта ПД с Общественным советом при ФОИВ</a:t>
          </a:r>
          <a:endParaRPr lang="ru-RU" sz="1200" b="1" kern="1200" dirty="0"/>
        </a:p>
      </dsp:txBody>
      <dsp:txXfrm>
        <a:off x="6695955" y="1153027"/>
        <a:ext cx="1350525" cy="845812"/>
      </dsp:txXfrm>
    </dsp:sp>
    <dsp:sp modelId="{72606195-AF55-4408-B867-960A0A71C09A}">
      <dsp:nvSpPr>
        <dsp:cNvPr id="0" name=""/>
        <dsp:cNvSpPr/>
      </dsp:nvSpPr>
      <dsp:spPr>
        <a:xfrm>
          <a:off x="3245327" y="470404"/>
          <a:ext cx="4422116" cy="4422116"/>
        </a:xfrm>
        <a:custGeom>
          <a:avLst/>
          <a:gdLst/>
          <a:ahLst/>
          <a:cxnLst/>
          <a:rect l="0" t="0" r="0" b="0"/>
          <a:pathLst>
            <a:path>
              <a:moveTo>
                <a:pt x="4331489" y="1584520"/>
              </a:moveTo>
              <a:arcTo wR="2211058" hR="2211058" stAng="20612329" swAng="1659317"/>
            </a:path>
          </a:pathLst>
        </a:custGeom>
        <a:noFill/>
        <a:ln w="9525" cap="flat" cmpd="sng" algn="ctr">
          <a:solidFill>
            <a:schemeClr val="accent2">
              <a:hueOff val="936304"/>
              <a:satOff val="-1168"/>
              <a:lumOff val="2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696128-8BFC-4C8E-B144-A6ACE36128E3}">
      <dsp:nvSpPr>
        <dsp:cNvPr id="0" name=""/>
        <dsp:cNvSpPr/>
      </dsp:nvSpPr>
      <dsp:spPr>
        <a:xfrm>
          <a:off x="6460361" y="3121271"/>
          <a:ext cx="1821712" cy="1331441"/>
        </a:xfrm>
        <a:prstGeom prst="roundRect">
          <a:avLst/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3. Организация публичного представления ПД на итоговой коллегии Россвязи</a:t>
          </a:r>
          <a:endParaRPr lang="ru-RU" sz="1200" b="1" kern="1200" dirty="0"/>
        </a:p>
      </dsp:txBody>
      <dsp:txXfrm>
        <a:off x="6525357" y="3186267"/>
        <a:ext cx="1691720" cy="1201449"/>
      </dsp:txXfrm>
    </dsp:sp>
    <dsp:sp modelId="{8F5C3275-0EB7-4F2F-A95E-6E255B3BA59C}">
      <dsp:nvSpPr>
        <dsp:cNvPr id="0" name=""/>
        <dsp:cNvSpPr/>
      </dsp:nvSpPr>
      <dsp:spPr>
        <a:xfrm>
          <a:off x="3245327" y="470404"/>
          <a:ext cx="4422116" cy="4422116"/>
        </a:xfrm>
        <a:custGeom>
          <a:avLst/>
          <a:gdLst/>
          <a:ahLst/>
          <a:cxnLst/>
          <a:rect l="0" t="0" r="0" b="0"/>
          <a:pathLst>
            <a:path>
              <a:moveTo>
                <a:pt x="3529015" y="3986379"/>
              </a:moveTo>
              <a:arcTo wR="2211058" hR="2211058" stAng="3204639" swAng="1042840"/>
            </a:path>
          </a:pathLst>
        </a:custGeom>
        <a:noFill/>
        <a:ln w="9525" cap="flat" cmpd="sng" algn="ctr">
          <a:solidFill>
            <a:schemeClr val="accent2">
              <a:hueOff val="1872608"/>
              <a:satOff val="-2336"/>
              <a:lumOff val="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11207B-8DA9-48B1-AE6F-C8FB4880E913}">
      <dsp:nvSpPr>
        <dsp:cNvPr id="0" name=""/>
        <dsp:cNvSpPr/>
      </dsp:nvSpPr>
      <dsp:spPr>
        <a:xfrm>
          <a:off x="4735366" y="4423858"/>
          <a:ext cx="1442037" cy="937324"/>
        </a:xfrm>
        <a:prstGeom prst="roundRect">
          <a:avLst/>
        </a:prstGeom>
        <a:solidFill>
          <a:schemeClr val="accent2">
            <a:hueOff val="2808911"/>
            <a:satOff val="-3503"/>
            <a:lumOff val="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4.Размещение ПД на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Официальном сайте Россвязи</a:t>
          </a:r>
          <a:endParaRPr lang="ru-RU" sz="1200" b="1" kern="1200" dirty="0"/>
        </a:p>
      </dsp:txBody>
      <dsp:txXfrm>
        <a:off x="4781122" y="4469614"/>
        <a:ext cx="1350525" cy="845812"/>
      </dsp:txXfrm>
    </dsp:sp>
    <dsp:sp modelId="{FF5EB990-1936-4670-AE07-2B58A3916186}">
      <dsp:nvSpPr>
        <dsp:cNvPr id="0" name=""/>
        <dsp:cNvSpPr/>
      </dsp:nvSpPr>
      <dsp:spPr>
        <a:xfrm>
          <a:off x="3245327" y="470404"/>
          <a:ext cx="4422116" cy="4422116"/>
        </a:xfrm>
        <a:custGeom>
          <a:avLst/>
          <a:gdLst/>
          <a:ahLst/>
          <a:cxnLst/>
          <a:rect l="0" t="0" r="0" b="0"/>
          <a:pathLst>
            <a:path>
              <a:moveTo>
                <a:pt x="1480794" y="4298039"/>
              </a:moveTo>
              <a:arcTo wR="2211058" hR="2211058" stAng="6557139" swAng="1503953"/>
            </a:path>
          </a:pathLst>
        </a:custGeom>
        <a:noFill/>
        <a:ln w="9525" cap="flat" cmpd="sng" algn="ctr">
          <a:solidFill>
            <a:schemeClr val="accent2">
              <a:hueOff val="2808911"/>
              <a:satOff val="-3503"/>
              <a:lumOff val="82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17AA5C-E88C-4607-8B29-F524FCD9E450}">
      <dsp:nvSpPr>
        <dsp:cNvPr id="0" name=""/>
        <dsp:cNvSpPr/>
      </dsp:nvSpPr>
      <dsp:spPr>
        <a:xfrm>
          <a:off x="2820533" y="3318329"/>
          <a:ext cx="1442037" cy="937324"/>
        </a:xfrm>
        <a:prstGeom prst="roundRect">
          <a:avLst/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5.Отчет о ходе реализации ПД за 6 месяцев </a:t>
          </a:r>
          <a:r>
            <a:rPr lang="ru-RU" sz="1200" b="1" kern="1200" dirty="0" smtClean="0"/>
            <a:t>201</a:t>
          </a:r>
          <a:r>
            <a:rPr lang="en-US" sz="1200" b="1" kern="1200" dirty="0" smtClean="0"/>
            <a:t>7</a:t>
          </a:r>
          <a:r>
            <a:rPr lang="ru-RU" sz="1200" b="1" kern="1200" dirty="0" smtClean="0"/>
            <a:t> </a:t>
          </a:r>
          <a:r>
            <a:rPr lang="ru-RU" sz="1200" b="1" kern="1200" dirty="0" smtClean="0"/>
            <a:t>года</a:t>
          </a:r>
          <a:endParaRPr lang="ru-RU" sz="1200" b="1" kern="1200" dirty="0"/>
        </a:p>
      </dsp:txBody>
      <dsp:txXfrm>
        <a:off x="2866289" y="3364085"/>
        <a:ext cx="1350525" cy="845812"/>
      </dsp:txXfrm>
    </dsp:sp>
    <dsp:sp modelId="{C19371F2-57E7-485A-A6E5-EC9481CAFA62}">
      <dsp:nvSpPr>
        <dsp:cNvPr id="0" name=""/>
        <dsp:cNvSpPr/>
      </dsp:nvSpPr>
      <dsp:spPr>
        <a:xfrm>
          <a:off x="3245327" y="470404"/>
          <a:ext cx="4422116" cy="4422116"/>
        </a:xfrm>
        <a:custGeom>
          <a:avLst/>
          <a:gdLst/>
          <a:ahLst/>
          <a:cxnLst/>
          <a:rect l="0" t="0" r="0" b="0"/>
          <a:pathLst>
            <a:path>
              <a:moveTo>
                <a:pt x="90072" y="2835716"/>
              </a:moveTo>
              <a:arcTo wR="2211058" hR="2211058" stAng="9815375" swAng="1969249"/>
            </a:path>
          </a:pathLst>
        </a:custGeom>
        <a:noFill/>
        <a:ln w="9525" cap="flat" cmpd="sng" algn="ctr">
          <a:solidFill>
            <a:schemeClr val="accent2">
              <a:hueOff val="3745215"/>
              <a:satOff val="-4671"/>
              <a:lumOff val="1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A978E5-97DD-4F0D-AFC9-BE1AB4CD7422}">
      <dsp:nvSpPr>
        <dsp:cNvPr id="0" name=""/>
        <dsp:cNvSpPr/>
      </dsp:nvSpPr>
      <dsp:spPr>
        <a:xfrm>
          <a:off x="2820533" y="1107271"/>
          <a:ext cx="1442037" cy="93732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6.Отчет о ходе реализации ПД за 9 месяцев </a:t>
          </a:r>
          <a:r>
            <a:rPr lang="ru-RU" sz="1200" b="1" kern="1200" dirty="0" smtClean="0"/>
            <a:t>201</a:t>
          </a:r>
          <a:r>
            <a:rPr lang="en-US" sz="1200" b="1" kern="1200" dirty="0" smtClean="0"/>
            <a:t>7</a:t>
          </a:r>
          <a:r>
            <a:rPr lang="ru-RU" sz="1200" b="1" kern="1200" dirty="0" smtClean="0"/>
            <a:t> </a:t>
          </a:r>
          <a:r>
            <a:rPr lang="ru-RU" sz="1200" b="1" kern="1200" dirty="0" smtClean="0"/>
            <a:t>года</a:t>
          </a:r>
          <a:endParaRPr lang="ru-RU" sz="1200" b="1" kern="1200" dirty="0"/>
        </a:p>
      </dsp:txBody>
      <dsp:txXfrm>
        <a:off x="2866289" y="1153027"/>
        <a:ext cx="1350525" cy="845812"/>
      </dsp:txXfrm>
    </dsp:sp>
    <dsp:sp modelId="{F5E79061-25A1-42EE-82B1-252A81D7E8E1}">
      <dsp:nvSpPr>
        <dsp:cNvPr id="0" name=""/>
        <dsp:cNvSpPr/>
      </dsp:nvSpPr>
      <dsp:spPr>
        <a:xfrm>
          <a:off x="3245327" y="470404"/>
          <a:ext cx="4422116" cy="4422116"/>
        </a:xfrm>
        <a:custGeom>
          <a:avLst/>
          <a:gdLst/>
          <a:ahLst/>
          <a:cxnLst/>
          <a:rect l="0" t="0" r="0" b="0"/>
          <a:pathLst>
            <a:path>
              <a:moveTo>
                <a:pt x="665398" y="630009"/>
              </a:moveTo>
              <a:arcTo wR="2211058" hR="2211058" stAng="13538908" swAng="1503953"/>
            </a:path>
          </a:pathLst>
        </a:custGeom>
        <a:noFill/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22655B-ED9E-4827-A63D-855458C67549}">
      <dsp:nvSpPr>
        <dsp:cNvPr id="0" name=""/>
        <dsp:cNvSpPr/>
      </dsp:nvSpPr>
      <dsp:spPr>
        <a:xfrm>
          <a:off x="2118594" y="30"/>
          <a:ext cx="2383418" cy="12220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1. </a:t>
          </a:r>
          <a:r>
            <a:rPr lang="ru-RU" sz="1300" b="1" kern="1200" dirty="0" smtClean="0"/>
            <a:t>Формирование списка востребованных у референтных групп открытых данных на 2017 год</a:t>
          </a:r>
          <a:endParaRPr lang="ru-RU" sz="1300" b="1" kern="1200" dirty="0"/>
        </a:p>
      </dsp:txBody>
      <dsp:txXfrm>
        <a:off x="2178248" y="59684"/>
        <a:ext cx="2264110" cy="1102708"/>
      </dsp:txXfrm>
    </dsp:sp>
    <dsp:sp modelId="{EE09C611-486D-47B4-AFDE-B96478381DC9}">
      <dsp:nvSpPr>
        <dsp:cNvPr id="0" name=""/>
        <dsp:cNvSpPr/>
      </dsp:nvSpPr>
      <dsp:spPr>
        <a:xfrm>
          <a:off x="2118594" y="1283148"/>
          <a:ext cx="2383418" cy="12220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2</a:t>
          </a:r>
          <a:r>
            <a:rPr lang="ru-RU" sz="1300" b="1" kern="1200" dirty="0" smtClean="0"/>
            <a:t>. </a:t>
          </a:r>
          <a:r>
            <a:rPr lang="ru-RU" sz="1300" b="1" kern="1200" dirty="0" smtClean="0"/>
            <a:t>Актуализация ведомственного плана на </a:t>
          </a:r>
          <a:r>
            <a:rPr lang="ru-RU" sz="1300" b="1" kern="1200" dirty="0" smtClean="0"/>
            <a:t>201</a:t>
          </a:r>
          <a:r>
            <a:rPr lang="en-US" sz="1300" b="1" kern="1200" dirty="0" smtClean="0"/>
            <a:t>7 </a:t>
          </a:r>
          <a:r>
            <a:rPr lang="ru-RU" sz="1300" b="1" kern="1200" dirty="0" smtClean="0"/>
            <a:t>год</a:t>
          </a:r>
          <a:endParaRPr lang="ru-RU" sz="1300" b="1" kern="1200" dirty="0"/>
        </a:p>
      </dsp:txBody>
      <dsp:txXfrm>
        <a:off x="2178248" y="1342802"/>
        <a:ext cx="2264110" cy="11027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A60D68-1A9D-44F9-8598-D8FFA4F3FF4D}">
      <dsp:nvSpPr>
        <dsp:cNvPr id="0" name=""/>
        <dsp:cNvSpPr/>
      </dsp:nvSpPr>
      <dsp:spPr>
        <a:xfrm>
          <a:off x="2604022" y="1254343"/>
          <a:ext cx="1540421" cy="154042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0C19858-6250-4BE0-9AA1-62EE055A1B06}">
      <dsp:nvSpPr>
        <dsp:cNvPr id="0" name=""/>
        <dsp:cNvSpPr/>
      </dsp:nvSpPr>
      <dsp:spPr>
        <a:xfrm>
          <a:off x="2480789" y="0"/>
          <a:ext cx="1786889" cy="103428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1.</a:t>
          </a:r>
          <a:r>
            <a:rPr lang="ru-RU" sz="1100" b="1" kern="1200" dirty="0" smtClean="0"/>
            <a:t>Подготовлен итоговый годовой отчет о результатах деятельности Россвязи в </a:t>
          </a:r>
          <a:r>
            <a:rPr lang="ru-RU" sz="1100" b="1" kern="1200" dirty="0" smtClean="0"/>
            <a:t>201</a:t>
          </a:r>
          <a:r>
            <a:rPr lang="en-US" sz="1100" b="1" kern="1200" dirty="0" smtClean="0"/>
            <a:t>6</a:t>
          </a:r>
          <a:r>
            <a:rPr lang="ru-RU" sz="1100" b="1" kern="1200" dirty="0" smtClean="0"/>
            <a:t> </a:t>
          </a:r>
          <a:r>
            <a:rPr lang="ru-RU" sz="1100" b="1" kern="1200" dirty="0" smtClean="0"/>
            <a:t>году</a:t>
          </a:r>
          <a:endParaRPr lang="ru-RU" sz="1100" b="1" kern="1200" dirty="0"/>
        </a:p>
      </dsp:txBody>
      <dsp:txXfrm>
        <a:off x="2480789" y="0"/>
        <a:ext cx="1786889" cy="1034283"/>
      </dsp:txXfrm>
    </dsp:sp>
    <dsp:sp modelId="{DE0B8EA1-57E5-4722-B851-6336D5E9A32E}">
      <dsp:nvSpPr>
        <dsp:cNvPr id="0" name=""/>
        <dsp:cNvSpPr/>
      </dsp:nvSpPr>
      <dsp:spPr>
        <a:xfrm>
          <a:off x="3189999" y="1679939"/>
          <a:ext cx="1540421" cy="154042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F80BCD2-B4D5-4421-9D42-75B8E8C0F1C6}">
      <dsp:nvSpPr>
        <dsp:cNvPr id="0" name=""/>
        <dsp:cNvSpPr/>
      </dsp:nvSpPr>
      <dsp:spPr>
        <a:xfrm>
          <a:off x="4853038" y="1364373"/>
          <a:ext cx="1602038" cy="11223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2.Представлен проект итогового годового отчета в Общественный совет при </a:t>
          </a:r>
          <a:r>
            <a:rPr lang="ru-RU" sz="1100" b="1" kern="1200" dirty="0" smtClean="0"/>
            <a:t>Россвязи</a:t>
          </a:r>
          <a:endParaRPr lang="ru-RU" sz="1100" b="1" kern="1200" dirty="0"/>
        </a:p>
      </dsp:txBody>
      <dsp:txXfrm>
        <a:off x="4853038" y="1364373"/>
        <a:ext cx="1602038" cy="1122307"/>
      </dsp:txXfrm>
    </dsp:sp>
    <dsp:sp modelId="{9E2A89D6-5D96-4B90-8C41-34DB559B52DC}">
      <dsp:nvSpPr>
        <dsp:cNvPr id="0" name=""/>
        <dsp:cNvSpPr/>
      </dsp:nvSpPr>
      <dsp:spPr>
        <a:xfrm>
          <a:off x="2658600" y="2571395"/>
          <a:ext cx="1540421" cy="154042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BE04CE4-D8BD-499D-B6C0-FD7253C50BB8}">
      <dsp:nvSpPr>
        <dsp:cNvPr id="0" name=""/>
        <dsp:cNvSpPr/>
      </dsp:nvSpPr>
      <dsp:spPr>
        <a:xfrm>
          <a:off x="4606571" y="3278897"/>
          <a:ext cx="1602038" cy="11223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3. Отчет направлен для ознакомления заинтересованным лицам в рамках подготовки итоговой коллегии Россвязи</a:t>
          </a:r>
          <a:endParaRPr lang="ru-RU" sz="1100" b="1" kern="1200" dirty="0"/>
        </a:p>
      </dsp:txBody>
      <dsp:txXfrm>
        <a:off x="4606571" y="3278897"/>
        <a:ext cx="1602038" cy="1122307"/>
      </dsp:txXfrm>
    </dsp:sp>
    <dsp:sp modelId="{B97D26E4-45AD-4833-87A5-799F584379FD}">
      <dsp:nvSpPr>
        <dsp:cNvPr id="0" name=""/>
        <dsp:cNvSpPr/>
      </dsp:nvSpPr>
      <dsp:spPr>
        <a:xfrm>
          <a:off x="2039489" y="1709744"/>
          <a:ext cx="1540421" cy="154042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0ABD10E-075F-46B3-9518-F756C4A3EFAD}">
      <dsp:nvSpPr>
        <dsp:cNvPr id="0" name=""/>
        <dsp:cNvSpPr/>
      </dsp:nvSpPr>
      <dsp:spPr>
        <a:xfrm>
          <a:off x="266397" y="3278897"/>
          <a:ext cx="2148958" cy="11223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4.Отчет опубликован на официальном сайте Россвязи</a:t>
          </a:r>
          <a:endParaRPr lang="ru-RU" sz="1100" b="1" kern="1200" dirty="0"/>
        </a:p>
      </dsp:txBody>
      <dsp:txXfrm>
        <a:off x="266397" y="3278897"/>
        <a:ext cx="2148958" cy="1122307"/>
      </dsp:txXfrm>
    </dsp:sp>
    <dsp:sp modelId="{30A932FA-C6F8-4383-81CE-87C7F9D2579C}">
      <dsp:nvSpPr>
        <dsp:cNvPr id="0" name=""/>
        <dsp:cNvSpPr/>
      </dsp:nvSpPr>
      <dsp:spPr>
        <a:xfrm>
          <a:off x="2642286" y="1829407"/>
          <a:ext cx="1540421" cy="154042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4DAC737-5205-4418-BAF3-8401C6E85657}">
      <dsp:nvSpPr>
        <dsp:cNvPr id="0" name=""/>
        <dsp:cNvSpPr/>
      </dsp:nvSpPr>
      <dsp:spPr>
        <a:xfrm>
          <a:off x="293390" y="1364373"/>
          <a:ext cx="1602038" cy="112230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5.Проведено заседание итоговой коллегии в формате, указанном в Методических указаниях по проведению итоговых коллегий Россвязи</a:t>
          </a:r>
          <a:endParaRPr lang="ru-RU" sz="1100" b="1" kern="1200" dirty="0"/>
        </a:p>
      </dsp:txBody>
      <dsp:txXfrm>
        <a:off x="293390" y="1364373"/>
        <a:ext cx="1602038" cy="11223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EB254-1921-48E7-B4BC-253AD6813F2D}">
      <dsp:nvSpPr>
        <dsp:cNvPr id="0" name=""/>
        <dsp:cNvSpPr/>
      </dsp:nvSpPr>
      <dsp:spPr>
        <a:xfrm>
          <a:off x="2894466" y="0"/>
          <a:ext cx="3256275" cy="27200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Размещение проектов общественно-значимых НПА на сайте Россвязи и портале </a:t>
          </a:r>
          <a:r>
            <a:rPr lang="en-US" sz="2000" b="1" kern="1200" dirty="0" smtClean="0"/>
            <a:t>regulation.gov.ru</a:t>
          </a:r>
          <a:endParaRPr lang="ru-RU" sz="2000" b="1" kern="1200" dirty="0"/>
        </a:p>
      </dsp:txBody>
      <dsp:txXfrm>
        <a:off x="3027246" y="132780"/>
        <a:ext cx="2990715" cy="24544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4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AE787-FE2F-4904-BE07-0BFC99EFC9CB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7320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7320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5F96D-9CFF-48B1-9D3B-6BC347F66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1502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4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FAAB-7EB6-4B72-8DE0-A80C6CAC7E35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7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20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20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D0407-A629-433A-B303-884754303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2476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D0407-A629-433A-B303-88475430314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95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логотип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41"/>
            <a:ext cx="13442950" cy="75601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22405" cy="75612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" y="960"/>
            <a:ext cx="13441764" cy="30216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58" r:id="rId3"/>
    <p:sldLayoutId id="2147483660" r:id="rId4"/>
  </p:sldLayoutIdLst>
  <p:hf hdr="0" ftr="0" dt="0"/>
  <p:txStyles>
    <p:titleStyle>
      <a:lvl1pPr algn="ctr" defTabSz="100803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13" indent="-378013" algn="l" defTabSz="1008035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9028" indent="-315011" algn="l" defTabSz="1008035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7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6.jpeg"/><Relationship Id="rId4" Type="http://schemas.openxmlformats.org/officeDocument/2006/relationships/diagramData" Target="../diagrams/data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0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7278" y="2457771"/>
            <a:ext cx="7105767" cy="2419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8000"/>
              </a:lnSpc>
            </a:pPr>
            <a:r>
              <a:rPr lang="ru-RU" sz="2800" b="1" dirty="0"/>
              <a:t>Ведомственный план Федерального агентства связи по реализации Концепции открытости федеральных органов исполнительной власти на </a:t>
            </a:r>
            <a:r>
              <a:rPr lang="ru-RU" sz="2800" b="1" dirty="0" smtClean="0"/>
              <a:t>201</a:t>
            </a:r>
            <a:r>
              <a:rPr lang="en-US" sz="2800" b="1" dirty="0" smtClean="0"/>
              <a:t>7</a:t>
            </a:r>
            <a:r>
              <a:rPr lang="ru-RU" sz="2800" b="1" dirty="0" smtClean="0"/>
              <a:t> </a:t>
            </a:r>
            <a:r>
              <a:rPr lang="ru-RU" sz="2800" b="1" dirty="0"/>
              <a:t>год</a:t>
            </a:r>
            <a:endParaRPr lang="ru-RU" sz="2800" kern="800" spc="-20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evasina\Desktop\Стенд\2017\Универсальные услуги2\G75A87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405" y="4542198"/>
            <a:ext cx="3465717" cy="23116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25024094"/>
              </p:ext>
            </p:extLst>
          </p:nvPr>
        </p:nvGraphicFramePr>
        <p:xfrm>
          <a:off x="1197831" y="2180493"/>
          <a:ext cx="9045208" cy="202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905861" y="919214"/>
            <a:ext cx="8060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800" spc="-40" dirty="0">
                <a:latin typeface="+mj-lt"/>
              </a:rPr>
              <a:t>Референтные группы Россвязи</a:t>
            </a:r>
          </a:p>
        </p:txBody>
      </p:sp>
      <p:pic>
        <p:nvPicPr>
          <p:cNvPr id="8" name="Picture 4" descr="C:\temp\Россвязь\icons\ppl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505208" y="2249938"/>
            <a:ext cx="1785950" cy="1785950"/>
          </a:xfrm>
          <a:prstGeom prst="rect">
            <a:avLst/>
          </a:prstGeom>
          <a:noFill/>
        </p:spPr>
      </p:pic>
      <p:pic>
        <p:nvPicPr>
          <p:cNvPr id="1026" name="Picture 2" descr="http://b1.m24.ru/c/118127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861" y="4441890"/>
            <a:ext cx="1690809" cy="2446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олилиния 13"/>
          <p:cNvSpPr>
            <a:spLocks noChangeAspect="1"/>
          </p:cNvSpPr>
          <p:nvPr/>
        </p:nvSpPr>
        <p:spPr>
          <a:xfrm>
            <a:off x="12271993" y="6883995"/>
            <a:ext cx="540000" cy="540000"/>
          </a:xfrm>
          <a:custGeom>
            <a:avLst/>
            <a:gdLst>
              <a:gd name="connsiteX0" fmla="*/ 0 w 432048"/>
              <a:gd name="connsiteY0" fmla="*/ 0 h 432048"/>
              <a:gd name="connsiteX1" fmla="*/ 72009 w 432048"/>
              <a:gd name="connsiteY1" fmla="*/ 0 h 432048"/>
              <a:gd name="connsiteX2" fmla="*/ 288032 w 432048"/>
              <a:gd name="connsiteY2" fmla="*/ 0 h 432048"/>
              <a:gd name="connsiteX3" fmla="*/ 360039 w 432048"/>
              <a:gd name="connsiteY3" fmla="*/ 0 h 432048"/>
              <a:gd name="connsiteX4" fmla="*/ 432048 w 432048"/>
              <a:gd name="connsiteY4" fmla="*/ 72009 h 432048"/>
              <a:gd name="connsiteX5" fmla="*/ 432048 w 432048"/>
              <a:gd name="connsiteY5" fmla="*/ 360039 h 432048"/>
              <a:gd name="connsiteX6" fmla="*/ 360039 w 432048"/>
              <a:gd name="connsiteY6" fmla="*/ 432048 h 432048"/>
              <a:gd name="connsiteX7" fmla="*/ 72009 w 432048"/>
              <a:gd name="connsiteY7" fmla="*/ 432048 h 432048"/>
              <a:gd name="connsiteX8" fmla="*/ 0 w 432048"/>
              <a:gd name="connsiteY8" fmla="*/ 360039 h 432048"/>
              <a:gd name="connsiteX9" fmla="*/ 0 w 432048"/>
              <a:gd name="connsiteY9" fmla="*/ 288032 h 432048"/>
              <a:gd name="connsiteX10" fmla="*/ 0 w 432048"/>
              <a:gd name="connsiteY10" fmla="*/ 72009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048" h="432048">
                <a:moveTo>
                  <a:pt x="0" y="0"/>
                </a:moveTo>
                <a:lnTo>
                  <a:pt x="72009" y="0"/>
                </a:lnTo>
                <a:lnTo>
                  <a:pt x="288032" y="0"/>
                </a:ln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60039"/>
                </a:lnTo>
                <a:cubicBezTo>
                  <a:pt x="432048" y="399808"/>
                  <a:pt x="399808" y="432048"/>
                  <a:pt x="360039" y="432048"/>
                </a:cubicBezTo>
                <a:lnTo>
                  <a:pt x="72009" y="432048"/>
                </a:lnTo>
                <a:cubicBezTo>
                  <a:pt x="32240" y="432048"/>
                  <a:pt x="0" y="399808"/>
                  <a:pt x="0" y="360039"/>
                </a:cubicBezTo>
                <a:lnTo>
                  <a:pt x="0" y="288032"/>
                </a:lnTo>
                <a:lnTo>
                  <a:pt x="0" y="72009"/>
                </a:lnTo>
                <a:close/>
              </a:path>
            </a:pathLst>
          </a:custGeom>
          <a:ln w="31750">
            <a:solidFill>
              <a:schemeClr val="bg2">
                <a:alpha val="76000"/>
              </a:schemeClr>
            </a:solidFill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ru-RU" spc="-4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1</a:t>
            </a:r>
            <a:endParaRPr lang="ru-RU" spc="-4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816" y="4689214"/>
            <a:ext cx="779870" cy="540060"/>
          </a:xfrm>
          <a:prstGeom prst="rect">
            <a:avLst/>
          </a:prstGeom>
        </p:spPr>
      </p:pic>
      <p:pic>
        <p:nvPicPr>
          <p:cNvPr id="3074" name="Picture 2" descr="C:\Users\evasina\Desktop\Стенд\2017\Универсальные услуги3\_MG_4097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23" y="4550037"/>
            <a:ext cx="3188122" cy="21615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evasina\Desktop\Стенд\2017\Гашения 3\DSC_1995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3615" y="4507193"/>
            <a:ext cx="3471412" cy="2315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449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>
            <a:spLocks noChangeAspect="1"/>
          </p:cNvSpPr>
          <p:nvPr/>
        </p:nvSpPr>
        <p:spPr>
          <a:xfrm>
            <a:off x="12271993" y="6883995"/>
            <a:ext cx="540000" cy="540000"/>
          </a:xfrm>
          <a:custGeom>
            <a:avLst/>
            <a:gdLst>
              <a:gd name="connsiteX0" fmla="*/ 0 w 432048"/>
              <a:gd name="connsiteY0" fmla="*/ 0 h 432048"/>
              <a:gd name="connsiteX1" fmla="*/ 72009 w 432048"/>
              <a:gd name="connsiteY1" fmla="*/ 0 h 432048"/>
              <a:gd name="connsiteX2" fmla="*/ 288032 w 432048"/>
              <a:gd name="connsiteY2" fmla="*/ 0 h 432048"/>
              <a:gd name="connsiteX3" fmla="*/ 360039 w 432048"/>
              <a:gd name="connsiteY3" fmla="*/ 0 h 432048"/>
              <a:gd name="connsiteX4" fmla="*/ 432048 w 432048"/>
              <a:gd name="connsiteY4" fmla="*/ 72009 h 432048"/>
              <a:gd name="connsiteX5" fmla="*/ 432048 w 432048"/>
              <a:gd name="connsiteY5" fmla="*/ 360039 h 432048"/>
              <a:gd name="connsiteX6" fmla="*/ 360039 w 432048"/>
              <a:gd name="connsiteY6" fmla="*/ 432048 h 432048"/>
              <a:gd name="connsiteX7" fmla="*/ 72009 w 432048"/>
              <a:gd name="connsiteY7" fmla="*/ 432048 h 432048"/>
              <a:gd name="connsiteX8" fmla="*/ 0 w 432048"/>
              <a:gd name="connsiteY8" fmla="*/ 360039 h 432048"/>
              <a:gd name="connsiteX9" fmla="*/ 0 w 432048"/>
              <a:gd name="connsiteY9" fmla="*/ 288032 h 432048"/>
              <a:gd name="connsiteX10" fmla="*/ 0 w 432048"/>
              <a:gd name="connsiteY10" fmla="*/ 72009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048" h="432048">
                <a:moveTo>
                  <a:pt x="0" y="0"/>
                </a:moveTo>
                <a:lnTo>
                  <a:pt x="72009" y="0"/>
                </a:lnTo>
                <a:lnTo>
                  <a:pt x="288032" y="0"/>
                </a:ln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60039"/>
                </a:lnTo>
                <a:cubicBezTo>
                  <a:pt x="432048" y="399808"/>
                  <a:pt x="399808" y="432048"/>
                  <a:pt x="360039" y="432048"/>
                </a:cubicBezTo>
                <a:lnTo>
                  <a:pt x="72009" y="432048"/>
                </a:lnTo>
                <a:cubicBezTo>
                  <a:pt x="32240" y="432048"/>
                  <a:pt x="0" y="399808"/>
                  <a:pt x="0" y="360039"/>
                </a:cubicBezTo>
                <a:lnTo>
                  <a:pt x="0" y="288032"/>
                </a:lnTo>
                <a:lnTo>
                  <a:pt x="0" y="72009"/>
                </a:lnTo>
                <a:close/>
              </a:path>
            </a:pathLst>
          </a:custGeom>
          <a:ln w="31750">
            <a:solidFill>
              <a:schemeClr val="bg2">
                <a:alpha val="76000"/>
              </a:schemeClr>
            </a:solidFill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pc="-4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2</a:t>
            </a:r>
            <a:endParaRPr lang="ru-RU" spc="-4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36484" y="530976"/>
            <a:ext cx="75944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Развитие ключевых механизмов </a:t>
            </a:r>
            <a:r>
              <a:rPr lang="ru-RU" b="1" dirty="0" smtClean="0"/>
              <a:t>открытости: Публичная декларация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38986609"/>
              </p:ext>
            </p:extLst>
          </p:nvPr>
        </p:nvGraphicFramePr>
        <p:xfrm>
          <a:off x="723046" y="1652953"/>
          <a:ext cx="11102608" cy="5362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4" descr="C:\temp\Россвязь\icons\contract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90645" y="3379728"/>
            <a:ext cx="1543964" cy="15439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8535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>
            <a:spLocks noChangeAspect="1"/>
          </p:cNvSpPr>
          <p:nvPr/>
        </p:nvSpPr>
        <p:spPr>
          <a:xfrm>
            <a:off x="12698139" y="6840971"/>
            <a:ext cx="540000" cy="540000"/>
          </a:xfrm>
          <a:custGeom>
            <a:avLst/>
            <a:gdLst>
              <a:gd name="connsiteX0" fmla="*/ 0 w 432048"/>
              <a:gd name="connsiteY0" fmla="*/ 0 h 432048"/>
              <a:gd name="connsiteX1" fmla="*/ 72009 w 432048"/>
              <a:gd name="connsiteY1" fmla="*/ 0 h 432048"/>
              <a:gd name="connsiteX2" fmla="*/ 288032 w 432048"/>
              <a:gd name="connsiteY2" fmla="*/ 0 h 432048"/>
              <a:gd name="connsiteX3" fmla="*/ 360039 w 432048"/>
              <a:gd name="connsiteY3" fmla="*/ 0 h 432048"/>
              <a:gd name="connsiteX4" fmla="*/ 432048 w 432048"/>
              <a:gd name="connsiteY4" fmla="*/ 72009 h 432048"/>
              <a:gd name="connsiteX5" fmla="*/ 432048 w 432048"/>
              <a:gd name="connsiteY5" fmla="*/ 360039 h 432048"/>
              <a:gd name="connsiteX6" fmla="*/ 360039 w 432048"/>
              <a:gd name="connsiteY6" fmla="*/ 432048 h 432048"/>
              <a:gd name="connsiteX7" fmla="*/ 72009 w 432048"/>
              <a:gd name="connsiteY7" fmla="*/ 432048 h 432048"/>
              <a:gd name="connsiteX8" fmla="*/ 0 w 432048"/>
              <a:gd name="connsiteY8" fmla="*/ 360039 h 432048"/>
              <a:gd name="connsiteX9" fmla="*/ 0 w 432048"/>
              <a:gd name="connsiteY9" fmla="*/ 288032 h 432048"/>
              <a:gd name="connsiteX10" fmla="*/ 0 w 432048"/>
              <a:gd name="connsiteY10" fmla="*/ 72009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048" h="432048">
                <a:moveTo>
                  <a:pt x="0" y="0"/>
                </a:moveTo>
                <a:lnTo>
                  <a:pt x="72009" y="0"/>
                </a:lnTo>
                <a:lnTo>
                  <a:pt x="288032" y="0"/>
                </a:ln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60039"/>
                </a:lnTo>
                <a:cubicBezTo>
                  <a:pt x="432048" y="399808"/>
                  <a:pt x="399808" y="432048"/>
                  <a:pt x="360039" y="432048"/>
                </a:cubicBezTo>
                <a:lnTo>
                  <a:pt x="72009" y="432048"/>
                </a:lnTo>
                <a:cubicBezTo>
                  <a:pt x="32240" y="432048"/>
                  <a:pt x="0" y="399808"/>
                  <a:pt x="0" y="360039"/>
                </a:cubicBezTo>
                <a:lnTo>
                  <a:pt x="0" y="288032"/>
                </a:lnTo>
                <a:lnTo>
                  <a:pt x="0" y="72009"/>
                </a:lnTo>
                <a:close/>
              </a:path>
            </a:pathLst>
          </a:custGeom>
          <a:ln w="31750">
            <a:solidFill>
              <a:schemeClr val="bg2">
                <a:alpha val="76000"/>
              </a:schemeClr>
            </a:solidFill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pc="-4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3</a:t>
            </a:r>
            <a:endParaRPr lang="ru-RU" spc="-4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32739" y="959676"/>
            <a:ext cx="39421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Механизм: Открытые данные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15833625"/>
              </p:ext>
            </p:extLst>
          </p:nvPr>
        </p:nvGraphicFramePr>
        <p:xfrm>
          <a:off x="211016" y="2101974"/>
          <a:ext cx="6620608" cy="2505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4" descr="C:\temp\Россвязь\icons\contract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7268" y="3147646"/>
            <a:ext cx="1459524" cy="1459524"/>
          </a:xfrm>
          <a:prstGeom prst="rect">
            <a:avLst/>
          </a:prstGeom>
          <a:noFill/>
        </p:spPr>
      </p:pic>
      <p:sp>
        <p:nvSpPr>
          <p:cNvPr id="10" name="Стрелка вправо 9"/>
          <p:cNvSpPr/>
          <p:nvPr/>
        </p:nvSpPr>
        <p:spPr>
          <a:xfrm>
            <a:off x="5460023" y="2285999"/>
            <a:ext cx="1301262" cy="650631"/>
          </a:xfrm>
          <a:prstGeom prst="rightArrow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8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993" y="2014302"/>
            <a:ext cx="4613546" cy="2266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793" y="5028120"/>
            <a:ext cx="10058400" cy="1812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96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0593" y="753033"/>
            <a:ext cx="672147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Механизм: Публичная отчетность </a:t>
            </a:r>
            <a:r>
              <a:rPr lang="ru-RU" b="1" dirty="0" smtClean="0"/>
              <a:t>Россвязи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23186982"/>
              </p:ext>
            </p:extLst>
          </p:nvPr>
        </p:nvGraphicFramePr>
        <p:xfrm>
          <a:off x="1575899" y="1895759"/>
          <a:ext cx="6721475" cy="4401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олилиния 8"/>
          <p:cNvSpPr>
            <a:spLocks noChangeAspect="1"/>
          </p:cNvSpPr>
          <p:nvPr/>
        </p:nvSpPr>
        <p:spPr>
          <a:xfrm>
            <a:off x="11739777" y="6691502"/>
            <a:ext cx="540000" cy="540000"/>
          </a:xfrm>
          <a:custGeom>
            <a:avLst/>
            <a:gdLst>
              <a:gd name="connsiteX0" fmla="*/ 0 w 432048"/>
              <a:gd name="connsiteY0" fmla="*/ 0 h 432048"/>
              <a:gd name="connsiteX1" fmla="*/ 72009 w 432048"/>
              <a:gd name="connsiteY1" fmla="*/ 0 h 432048"/>
              <a:gd name="connsiteX2" fmla="*/ 288032 w 432048"/>
              <a:gd name="connsiteY2" fmla="*/ 0 h 432048"/>
              <a:gd name="connsiteX3" fmla="*/ 360039 w 432048"/>
              <a:gd name="connsiteY3" fmla="*/ 0 h 432048"/>
              <a:gd name="connsiteX4" fmla="*/ 432048 w 432048"/>
              <a:gd name="connsiteY4" fmla="*/ 72009 h 432048"/>
              <a:gd name="connsiteX5" fmla="*/ 432048 w 432048"/>
              <a:gd name="connsiteY5" fmla="*/ 360039 h 432048"/>
              <a:gd name="connsiteX6" fmla="*/ 360039 w 432048"/>
              <a:gd name="connsiteY6" fmla="*/ 432048 h 432048"/>
              <a:gd name="connsiteX7" fmla="*/ 72009 w 432048"/>
              <a:gd name="connsiteY7" fmla="*/ 432048 h 432048"/>
              <a:gd name="connsiteX8" fmla="*/ 0 w 432048"/>
              <a:gd name="connsiteY8" fmla="*/ 360039 h 432048"/>
              <a:gd name="connsiteX9" fmla="*/ 0 w 432048"/>
              <a:gd name="connsiteY9" fmla="*/ 288032 h 432048"/>
              <a:gd name="connsiteX10" fmla="*/ 0 w 432048"/>
              <a:gd name="connsiteY10" fmla="*/ 72009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048" h="432048">
                <a:moveTo>
                  <a:pt x="0" y="0"/>
                </a:moveTo>
                <a:lnTo>
                  <a:pt x="72009" y="0"/>
                </a:lnTo>
                <a:lnTo>
                  <a:pt x="288032" y="0"/>
                </a:ln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60039"/>
                </a:lnTo>
                <a:cubicBezTo>
                  <a:pt x="432048" y="399808"/>
                  <a:pt x="399808" y="432048"/>
                  <a:pt x="360039" y="432048"/>
                </a:cubicBezTo>
                <a:lnTo>
                  <a:pt x="72009" y="432048"/>
                </a:lnTo>
                <a:cubicBezTo>
                  <a:pt x="32240" y="432048"/>
                  <a:pt x="0" y="399808"/>
                  <a:pt x="0" y="360039"/>
                </a:cubicBezTo>
                <a:lnTo>
                  <a:pt x="0" y="288032"/>
                </a:lnTo>
                <a:lnTo>
                  <a:pt x="0" y="72009"/>
                </a:lnTo>
                <a:close/>
              </a:path>
            </a:pathLst>
          </a:custGeom>
          <a:ln w="31750">
            <a:solidFill>
              <a:schemeClr val="bg2">
                <a:alpha val="76000"/>
              </a:schemeClr>
            </a:solidFill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pc="-4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4</a:t>
            </a:r>
            <a:endParaRPr lang="ru-RU" spc="-4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1026" name="Picture 2" descr="C:\Users\evasina\Desktop\имы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916" y="2426676"/>
            <a:ext cx="4630292" cy="277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758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0593" y="753033"/>
            <a:ext cx="672147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Механизм: Работа с референтными группами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71453" y="1975165"/>
            <a:ext cx="78406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Проведение заседаний секций и Президиума Научно-технического совета (НТС) Россвязи</a:t>
            </a:r>
          </a:p>
        </p:txBody>
      </p:sp>
      <p:pic>
        <p:nvPicPr>
          <p:cNvPr id="4" name="Picture 5" descr="C:\temp\Россвязь\icons\check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27" y="1880095"/>
            <a:ext cx="825980" cy="8259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71453" y="3176531"/>
            <a:ext cx="69172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Организация и проведение Росинфоком – </a:t>
            </a:r>
            <a:r>
              <a:rPr lang="ru-RU" dirty="0" smtClean="0"/>
              <a:t>201</a:t>
            </a:r>
            <a:r>
              <a:rPr lang="en-US" dirty="0" smtClean="0"/>
              <a:t>7</a:t>
            </a:r>
            <a:r>
              <a:rPr lang="ru-RU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10.201</a:t>
            </a:r>
            <a:r>
              <a:rPr lang="en-US" dirty="0" smtClean="0"/>
              <a:t>7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7" name="Picture 5" descr="C:\temp\Россвязь\icons\check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473" y="2963596"/>
            <a:ext cx="825980" cy="82597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29715" y="4357442"/>
            <a:ext cx="61573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Организация и проведение СОРМ </a:t>
            </a:r>
            <a:r>
              <a:rPr lang="ru-RU" dirty="0" smtClean="0"/>
              <a:t>– </a:t>
            </a:r>
            <a:r>
              <a:rPr lang="ru-RU" dirty="0" smtClean="0"/>
              <a:t>201</a:t>
            </a:r>
            <a:r>
              <a:rPr lang="en-US" dirty="0" smtClean="0"/>
              <a:t>7</a:t>
            </a:r>
            <a:r>
              <a:rPr lang="ru-RU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11.201</a:t>
            </a:r>
            <a:r>
              <a:rPr lang="en-US" dirty="0" smtClean="0"/>
              <a:t>7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9" name="Picture 5" descr="C:\temp\Россвязь\icons\check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27" y="4149363"/>
            <a:ext cx="825980" cy="825979"/>
          </a:xfrm>
          <a:prstGeom prst="rect">
            <a:avLst/>
          </a:prstGeom>
          <a:noFill/>
        </p:spPr>
      </p:pic>
      <p:pic>
        <p:nvPicPr>
          <p:cNvPr id="11" name="Picture 4" descr="C:\temp\Россвязь\icons\ppl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7085" y="5260306"/>
            <a:ext cx="1785950" cy="1785950"/>
          </a:xfrm>
          <a:prstGeom prst="rect">
            <a:avLst/>
          </a:prstGeom>
          <a:noFill/>
        </p:spPr>
      </p:pic>
      <p:sp>
        <p:nvSpPr>
          <p:cNvPr id="12" name="Полилиния 11"/>
          <p:cNvSpPr>
            <a:spLocks noChangeAspect="1"/>
          </p:cNvSpPr>
          <p:nvPr/>
        </p:nvSpPr>
        <p:spPr>
          <a:xfrm>
            <a:off x="11739777" y="6691502"/>
            <a:ext cx="540000" cy="540000"/>
          </a:xfrm>
          <a:custGeom>
            <a:avLst/>
            <a:gdLst>
              <a:gd name="connsiteX0" fmla="*/ 0 w 432048"/>
              <a:gd name="connsiteY0" fmla="*/ 0 h 432048"/>
              <a:gd name="connsiteX1" fmla="*/ 72009 w 432048"/>
              <a:gd name="connsiteY1" fmla="*/ 0 h 432048"/>
              <a:gd name="connsiteX2" fmla="*/ 288032 w 432048"/>
              <a:gd name="connsiteY2" fmla="*/ 0 h 432048"/>
              <a:gd name="connsiteX3" fmla="*/ 360039 w 432048"/>
              <a:gd name="connsiteY3" fmla="*/ 0 h 432048"/>
              <a:gd name="connsiteX4" fmla="*/ 432048 w 432048"/>
              <a:gd name="connsiteY4" fmla="*/ 72009 h 432048"/>
              <a:gd name="connsiteX5" fmla="*/ 432048 w 432048"/>
              <a:gd name="connsiteY5" fmla="*/ 360039 h 432048"/>
              <a:gd name="connsiteX6" fmla="*/ 360039 w 432048"/>
              <a:gd name="connsiteY6" fmla="*/ 432048 h 432048"/>
              <a:gd name="connsiteX7" fmla="*/ 72009 w 432048"/>
              <a:gd name="connsiteY7" fmla="*/ 432048 h 432048"/>
              <a:gd name="connsiteX8" fmla="*/ 0 w 432048"/>
              <a:gd name="connsiteY8" fmla="*/ 360039 h 432048"/>
              <a:gd name="connsiteX9" fmla="*/ 0 w 432048"/>
              <a:gd name="connsiteY9" fmla="*/ 288032 h 432048"/>
              <a:gd name="connsiteX10" fmla="*/ 0 w 432048"/>
              <a:gd name="connsiteY10" fmla="*/ 72009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048" h="432048">
                <a:moveTo>
                  <a:pt x="0" y="0"/>
                </a:moveTo>
                <a:lnTo>
                  <a:pt x="72009" y="0"/>
                </a:lnTo>
                <a:lnTo>
                  <a:pt x="288032" y="0"/>
                </a:ln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60039"/>
                </a:lnTo>
                <a:cubicBezTo>
                  <a:pt x="432048" y="399808"/>
                  <a:pt x="399808" y="432048"/>
                  <a:pt x="360039" y="432048"/>
                </a:cubicBezTo>
                <a:lnTo>
                  <a:pt x="72009" y="432048"/>
                </a:lnTo>
                <a:cubicBezTo>
                  <a:pt x="32240" y="432048"/>
                  <a:pt x="0" y="399808"/>
                  <a:pt x="0" y="360039"/>
                </a:cubicBezTo>
                <a:lnTo>
                  <a:pt x="0" y="288032"/>
                </a:lnTo>
                <a:lnTo>
                  <a:pt x="0" y="72009"/>
                </a:lnTo>
                <a:close/>
              </a:path>
            </a:pathLst>
          </a:custGeom>
          <a:ln w="31750">
            <a:solidFill>
              <a:schemeClr val="bg2">
                <a:alpha val="76000"/>
              </a:schemeClr>
            </a:solidFill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ru-RU" spc="-4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5</a:t>
            </a:r>
            <a:endParaRPr lang="ru-RU" spc="-4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8" name="Picture 2" descr="C:\Users\evasina\Desktop\Стенд\2017\НТС3\вверх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318" y="1880095"/>
            <a:ext cx="3002727" cy="20034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evasina\Desktop\Стенд\2017\НТС3\IMG_422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317" y="4149363"/>
            <a:ext cx="3002727" cy="22598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380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0737" y="753034"/>
            <a:ext cx="74362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Механизм: обеспечение понятности общественно-значимых НПА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49625530"/>
              </p:ext>
            </p:extLst>
          </p:nvPr>
        </p:nvGraphicFramePr>
        <p:xfrm>
          <a:off x="-921116" y="2233244"/>
          <a:ext cx="9045209" cy="2720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5873262" y="2285998"/>
            <a:ext cx="1301262" cy="650631"/>
          </a:xfrm>
          <a:prstGeom prst="rightArrow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8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6" name="Picture 4" descr="C:\temp\Россвязь\icons\contract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40315" y="3165231"/>
            <a:ext cx="1459524" cy="1459524"/>
          </a:xfrm>
          <a:prstGeom prst="rect">
            <a:avLst/>
          </a:prstGeom>
          <a:noFill/>
        </p:spPr>
      </p:pic>
      <p:sp>
        <p:nvSpPr>
          <p:cNvPr id="9" name="Полилиния 8"/>
          <p:cNvSpPr>
            <a:spLocks noChangeAspect="1"/>
          </p:cNvSpPr>
          <p:nvPr/>
        </p:nvSpPr>
        <p:spPr>
          <a:xfrm>
            <a:off x="11739777" y="6691502"/>
            <a:ext cx="540000" cy="540000"/>
          </a:xfrm>
          <a:custGeom>
            <a:avLst/>
            <a:gdLst>
              <a:gd name="connsiteX0" fmla="*/ 0 w 432048"/>
              <a:gd name="connsiteY0" fmla="*/ 0 h 432048"/>
              <a:gd name="connsiteX1" fmla="*/ 72009 w 432048"/>
              <a:gd name="connsiteY1" fmla="*/ 0 h 432048"/>
              <a:gd name="connsiteX2" fmla="*/ 288032 w 432048"/>
              <a:gd name="connsiteY2" fmla="*/ 0 h 432048"/>
              <a:gd name="connsiteX3" fmla="*/ 360039 w 432048"/>
              <a:gd name="connsiteY3" fmla="*/ 0 h 432048"/>
              <a:gd name="connsiteX4" fmla="*/ 432048 w 432048"/>
              <a:gd name="connsiteY4" fmla="*/ 72009 h 432048"/>
              <a:gd name="connsiteX5" fmla="*/ 432048 w 432048"/>
              <a:gd name="connsiteY5" fmla="*/ 360039 h 432048"/>
              <a:gd name="connsiteX6" fmla="*/ 360039 w 432048"/>
              <a:gd name="connsiteY6" fmla="*/ 432048 h 432048"/>
              <a:gd name="connsiteX7" fmla="*/ 72009 w 432048"/>
              <a:gd name="connsiteY7" fmla="*/ 432048 h 432048"/>
              <a:gd name="connsiteX8" fmla="*/ 0 w 432048"/>
              <a:gd name="connsiteY8" fmla="*/ 360039 h 432048"/>
              <a:gd name="connsiteX9" fmla="*/ 0 w 432048"/>
              <a:gd name="connsiteY9" fmla="*/ 288032 h 432048"/>
              <a:gd name="connsiteX10" fmla="*/ 0 w 432048"/>
              <a:gd name="connsiteY10" fmla="*/ 72009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048" h="432048">
                <a:moveTo>
                  <a:pt x="0" y="0"/>
                </a:moveTo>
                <a:lnTo>
                  <a:pt x="72009" y="0"/>
                </a:lnTo>
                <a:lnTo>
                  <a:pt x="288032" y="0"/>
                </a:ln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60039"/>
                </a:lnTo>
                <a:cubicBezTo>
                  <a:pt x="432048" y="399808"/>
                  <a:pt x="399808" y="432048"/>
                  <a:pt x="360039" y="432048"/>
                </a:cubicBezTo>
                <a:lnTo>
                  <a:pt x="72009" y="432048"/>
                </a:lnTo>
                <a:cubicBezTo>
                  <a:pt x="32240" y="432048"/>
                  <a:pt x="0" y="399808"/>
                  <a:pt x="0" y="360039"/>
                </a:cubicBezTo>
                <a:lnTo>
                  <a:pt x="0" y="288032"/>
                </a:lnTo>
                <a:lnTo>
                  <a:pt x="0" y="72009"/>
                </a:lnTo>
                <a:close/>
              </a:path>
            </a:pathLst>
          </a:custGeom>
          <a:ln w="31750">
            <a:solidFill>
              <a:schemeClr val="bg2">
                <a:alpha val="76000"/>
              </a:schemeClr>
            </a:solidFill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ru-RU" spc="-4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6</a:t>
            </a:r>
            <a:endParaRPr lang="ru-RU" spc="-4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2050" name="Picture 2" descr="C:\Users\evasina\Desktop\r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071" y="2233244"/>
            <a:ext cx="5555240" cy="276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562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evasina\Desktop\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422" y="2517663"/>
            <a:ext cx="4459648" cy="26025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олилиния 27"/>
          <p:cNvSpPr/>
          <p:nvPr/>
        </p:nvSpPr>
        <p:spPr>
          <a:xfrm>
            <a:off x="8567328" y="4193268"/>
            <a:ext cx="4585963" cy="2759352"/>
          </a:xfrm>
          <a:custGeom>
            <a:avLst/>
            <a:gdLst>
              <a:gd name="connsiteX0" fmla="*/ 0 w 2160000"/>
              <a:gd name="connsiteY0" fmla="*/ 0 h 864000"/>
              <a:gd name="connsiteX1" fmla="*/ 144003 w 2160000"/>
              <a:gd name="connsiteY1" fmla="*/ 0 h 864000"/>
              <a:gd name="connsiteX2" fmla="*/ 468052 w 2160000"/>
              <a:gd name="connsiteY2" fmla="*/ 0 h 864000"/>
              <a:gd name="connsiteX3" fmla="*/ 2015997 w 2160000"/>
              <a:gd name="connsiteY3" fmla="*/ 0 h 864000"/>
              <a:gd name="connsiteX4" fmla="*/ 2160000 w 2160000"/>
              <a:gd name="connsiteY4" fmla="*/ 144003 h 864000"/>
              <a:gd name="connsiteX5" fmla="*/ 2160000 w 2160000"/>
              <a:gd name="connsiteY5" fmla="*/ 719997 h 864000"/>
              <a:gd name="connsiteX6" fmla="*/ 2015997 w 2160000"/>
              <a:gd name="connsiteY6" fmla="*/ 864000 h 864000"/>
              <a:gd name="connsiteX7" fmla="*/ 144003 w 2160000"/>
              <a:gd name="connsiteY7" fmla="*/ 864000 h 864000"/>
              <a:gd name="connsiteX8" fmla="*/ 0 w 2160000"/>
              <a:gd name="connsiteY8" fmla="*/ 719997 h 864000"/>
              <a:gd name="connsiteX9" fmla="*/ 0 w 2160000"/>
              <a:gd name="connsiteY9" fmla="*/ 360040 h 864000"/>
              <a:gd name="connsiteX10" fmla="*/ 0 w 2160000"/>
              <a:gd name="connsiteY10" fmla="*/ 144003 h 8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0000" h="864000">
                <a:moveTo>
                  <a:pt x="0" y="0"/>
                </a:moveTo>
                <a:lnTo>
                  <a:pt x="144003" y="0"/>
                </a:lnTo>
                <a:lnTo>
                  <a:pt x="468052" y="0"/>
                </a:lnTo>
                <a:lnTo>
                  <a:pt x="2015997" y="0"/>
                </a:lnTo>
                <a:cubicBezTo>
                  <a:pt x="2095528" y="0"/>
                  <a:pt x="2160000" y="64472"/>
                  <a:pt x="2160000" y="144003"/>
                </a:cubicBezTo>
                <a:lnTo>
                  <a:pt x="2160000" y="719997"/>
                </a:lnTo>
                <a:cubicBezTo>
                  <a:pt x="2160000" y="799528"/>
                  <a:pt x="2095528" y="864000"/>
                  <a:pt x="2015997" y="864000"/>
                </a:cubicBezTo>
                <a:lnTo>
                  <a:pt x="144003" y="864000"/>
                </a:lnTo>
                <a:cubicBezTo>
                  <a:pt x="64472" y="864000"/>
                  <a:pt x="0" y="799528"/>
                  <a:pt x="0" y="719997"/>
                </a:cubicBezTo>
                <a:lnTo>
                  <a:pt x="0" y="360040"/>
                </a:lnTo>
                <a:lnTo>
                  <a:pt x="0" y="144003"/>
                </a:lnTo>
                <a:close/>
              </a:path>
            </a:pathLst>
          </a:custGeom>
          <a:ln w="50800">
            <a:solidFill>
              <a:schemeClr val="bg2"/>
            </a:solidFill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8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56" name="Полилиния 55"/>
          <p:cNvSpPr/>
          <p:nvPr/>
        </p:nvSpPr>
        <p:spPr>
          <a:xfrm>
            <a:off x="1653618" y="2754187"/>
            <a:ext cx="2664296" cy="3780420"/>
          </a:xfrm>
          <a:custGeom>
            <a:avLst/>
            <a:gdLst>
              <a:gd name="connsiteX0" fmla="*/ 0 w 2664296"/>
              <a:gd name="connsiteY0" fmla="*/ 0 h 3780420"/>
              <a:gd name="connsiteX1" fmla="*/ 207309 w 2664296"/>
              <a:gd name="connsiteY1" fmla="*/ 0 h 3780420"/>
              <a:gd name="connsiteX2" fmla="*/ 792088 w 2664296"/>
              <a:gd name="connsiteY2" fmla="*/ 0 h 3780420"/>
              <a:gd name="connsiteX3" fmla="*/ 2456987 w 2664296"/>
              <a:gd name="connsiteY3" fmla="*/ 0 h 3780420"/>
              <a:gd name="connsiteX4" fmla="*/ 2664296 w 2664296"/>
              <a:gd name="connsiteY4" fmla="*/ 207309 h 3780420"/>
              <a:gd name="connsiteX5" fmla="*/ 2664296 w 2664296"/>
              <a:gd name="connsiteY5" fmla="*/ 3573111 h 3780420"/>
              <a:gd name="connsiteX6" fmla="*/ 2456987 w 2664296"/>
              <a:gd name="connsiteY6" fmla="*/ 3780420 h 3780420"/>
              <a:gd name="connsiteX7" fmla="*/ 207309 w 2664296"/>
              <a:gd name="connsiteY7" fmla="*/ 3780420 h 3780420"/>
              <a:gd name="connsiteX8" fmla="*/ 0 w 2664296"/>
              <a:gd name="connsiteY8" fmla="*/ 3573111 h 3780420"/>
              <a:gd name="connsiteX9" fmla="*/ 0 w 2664296"/>
              <a:gd name="connsiteY9" fmla="*/ 576064 h 3780420"/>
              <a:gd name="connsiteX10" fmla="*/ 0 w 2664296"/>
              <a:gd name="connsiteY10" fmla="*/ 207309 h 3780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64296" h="3780420">
                <a:moveTo>
                  <a:pt x="0" y="0"/>
                </a:moveTo>
                <a:lnTo>
                  <a:pt x="207309" y="0"/>
                </a:lnTo>
                <a:lnTo>
                  <a:pt x="792088" y="0"/>
                </a:lnTo>
                <a:lnTo>
                  <a:pt x="2456987" y="0"/>
                </a:lnTo>
                <a:cubicBezTo>
                  <a:pt x="2571481" y="0"/>
                  <a:pt x="2664296" y="92815"/>
                  <a:pt x="2664296" y="207309"/>
                </a:cubicBezTo>
                <a:lnTo>
                  <a:pt x="2664296" y="3573111"/>
                </a:lnTo>
                <a:cubicBezTo>
                  <a:pt x="2664296" y="3687605"/>
                  <a:pt x="2571481" y="3780420"/>
                  <a:pt x="2456987" y="3780420"/>
                </a:cubicBezTo>
                <a:lnTo>
                  <a:pt x="207309" y="3780420"/>
                </a:lnTo>
                <a:cubicBezTo>
                  <a:pt x="92815" y="3780420"/>
                  <a:pt x="0" y="3687605"/>
                  <a:pt x="0" y="3573111"/>
                </a:cubicBezTo>
                <a:lnTo>
                  <a:pt x="0" y="576064"/>
                </a:lnTo>
                <a:lnTo>
                  <a:pt x="0" y="207309"/>
                </a:lnTo>
                <a:close/>
              </a:path>
            </a:pathLst>
          </a:custGeom>
          <a:ln w="50800">
            <a:solidFill>
              <a:schemeClr val="tx2"/>
            </a:solidFill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8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2051" name="Picture 3" descr="C:\Users\Dmitry\Downloads\Logo_Twitt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5565" y="4026529"/>
            <a:ext cx="2160000" cy="465215"/>
          </a:xfrm>
          <a:prstGeom prst="rect">
            <a:avLst/>
          </a:prstGeom>
          <a:noFill/>
        </p:spPr>
      </p:pic>
      <p:pic>
        <p:nvPicPr>
          <p:cNvPr id="2052" name="Picture 4" descr="C:\Users\Dmitry\Downloads\9279682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7412" y="4924020"/>
            <a:ext cx="2736305" cy="1027359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470458" y="4491744"/>
            <a:ext cx="1603008" cy="62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200" b="1" dirty="0">
                <a:solidFill>
                  <a:schemeClr val="bg2"/>
                </a:solidFill>
              </a:rPr>
              <a:t>на </a:t>
            </a:r>
            <a:r>
              <a:rPr lang="en-US" sz="3200" b="1" dirty="0" smtClean="0">
                <a:solidFill>
                  <a:schemeClr val="bg2"/>
                </a:solidFill>
              </a:rPr>
              <a:t>35</a:t>
            </a:r>
            <a:r>
              <a:rPr lang="ru-RU" sz="3200" b="1" dirty="0" smtClean="0">
                <a:solidFill>
                  <a:schemeClr val="bg2"/>
                </a:solidFill>
              </a:rPr>
              <a:t>%</a:t>
            </a:r>
            <a:endParaRPr lang="ru-RU" sz="1800" dirty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96223" y="5747590"/>
            <a:ext cx="1603008" cy="62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200" b="1" dirty="0">
                <a:solidFill>
                  <a:schemeClr val="bg2"/>
                </a:solidFill>
              </a:rPr>
              <a:t>на </a:t>
            </a:r>
            <a:r>
              <a:rPr lang="ru-RU" sz="3200" b="1" dirty="0" smtClean="0">
                <a:solidFill>
                  <a:schemeClr val="bg2"/>
                </a:solidFill>
              </a:rPr>
              <a:t>40%</a:t>
            </a:r>
            <a:endParaRPr lang="ru-RU" sz="1800" dirty="0">
              <a:solidFill>
                <a:schemeClr val="bg2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671666" y="2811084"/>
            <a:ext cx="2592051" cy="1111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2000"/>
              </a:lnSpc>
            </a:pPr>
            <a:r>
              <a:rPr lang="ru-RU" sz="2400" spc="-20" dirty="0">
                <a:solidFill>
                  <a:srgbClr val="000000"/>
                </a:solidFill>
                <a:latin typeface="Segoe UI Semibold"/>
              </a:rPr>
              <a:t>Рост аудитории </a:t>
            </a:r>
          </a:p>
          <a:p>
            <a:pPr algn="ctr">
              <a:lnSpc>
                <a:spcPct val="92000"/>
              </a:lnSpc>
            </a:pPr>
            <a:r>
              <a:rPr lang="ru-RU" sz="2400" spc="-20" dirty="0">
                <a:solidFill>
                  <a:srgbClr val="000000"/>
                </a:solidFill>
                <a:latin typeface="Segoe UI Semibold"/>
              </a:rPr>
              <a:t>в </a:t>
            </a:r>
            <a:r>
              <a:rPr lang="ru-RU" sz="2400" spc="-20" dirty="0" smtClean="0">
                <a:solidFill>
                  <a:srgbClr val="000000"/>
                </a:solidFill>
                <a:latin typeface="Segoe UI Semibold"/>
              </a:rPr>
              <a:t>201</a:t>
            </a:r>
            <a:r>
              <a:rPr lang="en-US" sz="2400" spc="-20" dirty="0" smtClean="0">
                <a:solidFill>
                  <a:srgbClr val="000000"/>
                </a:solidFill>
                <a:latin typeface="Segoe UI Semibold"/>
              </a:rPr>
              <a:t>7</a:t>
            </a:r>
            <a:r>
              <a:rPr lang="ru-RU" sz="2400" spc="-20" dirty="0" smtClean="0">
                <a:solidFill>
                  <a:srgbClr val="000000"/>
                </a:solidFill>
                <a:latin typeface="Segoe UI Semibold"/>
              </a:rPr>
              <a:t> </a:t>
            </a:r>
            <a:r>
              <a:rPr lang="ru-RU" sz="2400" spc="-20" dirty="0" smtClean="0">
                <a:solidFill>
                  <a:srgbClr val="000000"/>
                </a:solidFill>
                <a:latin typeface="Segoe UI Semibold"/>
              </a:rPr>
              <a:t>году (планы)</a:t>
            </a:r>
            <a:endParaRPr lang="ru-RU" sz="2800" spc="-20" dirty="0"/>
          </a:p>
        </p:txBody>
      </p:sp>
      <p:sp>
        <p:nvSpPr>
          <p:cNvPr id="24" name="TextBox 23"/>
          <p:cNvSpPr txBox="1"/>
          <p:nvPr/>
        </p:nvSpPr>
        <p:spPr>
          <a:xfrm>
            <a:off x="3178739" y="720291"/>
            <a:ext cx="8367272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1000"/>
              </a:lnSpc>
            </a:pPr>
            <a:r>
              <a:rPr lang="ru-RU" sz="3600" kern="800" spc="-40" dirty="0">
                <a:latin typeface="+mj-lt"/>
              </a:rPr>
              <a:t>Информационная</a:t>
            </a:r>
            <a:r>
              <a:rPr lang="ru-RU" sz="3600" kern="800" spc="-320" dirty="0"/>
              <a:t> </a:t>
            </a:r>
            <a:r>
              <a:rPr lang="ru-RU" sz="3600" kern="800" spc="-40" dirty="0">
                <a:solidFill>
                  <a:srgbClr val="000000"/>
                </a:solidFill>
                <a:latin typeface="Segoe UI Semibold"/>
              </a:rPr>
              <a:t>политика</a:t>
            </a:r>
            <a:r>
              <a:rPr lang="ru-RU" sz="3600" kern="800" spc="-40" dirty="0">
                <a:latin typeface="+mj-lt"/>
              </a:rPr>
              <a:t> </a:t>
            </a:r>
            <a:r>
              <a:rPr lang="ru-RU" sz="3600" kern="800" spc="-40" dirty="0" err="1">
                <a:latin typeface="+mj-lt"/>
              </a:rPr>
              <a:t>Россвязи</a:t>
            </a:r>
            <a:endParaRPr lang="ru-RU" sz="3600" kern="800" spc="-40" dirty="0">
              <a:latin typeface="+mj-lt"/>
            </a:endParaRPr>
          </a:p>
        </p:txBody>
      </p:sp>
      <p:sp>
        <p:nvSpPr>
          <p:cNvPr id="51" name="Стрелка вправо 1"/>
          <p:cNvSpPr>
            <a:spLocks noChangeAspect="1"/>
          </p:cNvSpPr>
          <p:nvPr/>
        </p:nvSpPr>
        <p:spPr>
          <a:xfrm rot="16200000">
            <a:off x="1757208" y="4567385"/>
            <a:ext cx="432000" cy="432000"/>
          </a:xfrm>
          <a:custGeom>
            <a:avLst/>
            <a:gdLst>
              <a:gd name="connsiteX0" fmla="*/ 0 w 756084"/>
              <a:gd name="connsiteY0" fmla="*/ 197334 h 756084"/>
              <a:gd name="connsiteX1" fmla="*/ 378042 w 756084"/>
              <a:gd name="connsiteY1" fmla="*/ 197334 h 756084"/>
              <a:gd name="connsiteX2" fmla="*/ 378042 w 756084"/>
              <a:gd name="connsiteY2" fmla="*/ 0 h 756084"/>
              <a:gd name="connsiteX3" fmla="*/ 756084 w 756084"/>
              <a:gd name="connsiteY3" fmla="*/ 378042 h 756084"/>
              <a:gd name="connsiteX4" fmla="*/ 378042 w 756084"/>
              <a:gd name="connsiteY4" fmla="*/ 756084 h 756084"/>
              <a:gd name="connsiteX5" fmla="*/ 378042 w 756084"/>
              <a:gd name="connsiteY5" fmla="*/ 558750 h 756084"/>
              <a:gd name="connsiteX6" fmla="*/ 0 w 756084"/>
              <a:gd name="connsiteY6" fmla="*/ 558750 h 756084"/>
              <a:gd name="connsiteX7" fmla="*/ 0 w 756084"/>
              <a:gd name="connsiteY7" fmla="*/ 197334 h 756084"/>
              <a:gd name="connsiteX0" fmla="*/ 9054 w 765138"/>
              <a:gd name="connsiteY0" fmla="*/ 197334 h 756084"/>
              <a:gd name="connsiteX1" fmla="*/ 387096 w 765138"/>
              <a:gd name="connsiteY1" fmla="*/ 197334 h 756084"/>
              <a:gd name="connsiteX2" fmla="*/ 387096 w 765138"/>
              <a:gd name="connsiteY2" fmla="*/ 0 h 756084"/>
              <a:gd name="connsiteX3" fmla="*/ 765138 w 765138"/>
              <a:gd name="connsiteY3" fmla="*/ 378042 h 756084"/>
              <a:gd name="connsiteX4" fmla="*/ 387096 w 765138"/>
              <a:gd name="connsiteY4" fmla="*/ 756084 h 756084"/>
              <a:gd name="connsiteX5" fmla="*/ 387096 w 765138"/>
              <a:gd name="connsiteY5" fmla="*/ 558750 h 756084"/>
              <a:gd name="connsiteX6" fmla="*/ 9054 w 765138"/>
              <a:gd name="connsiteY6" fmla="*/ 558750 h 756084"/>
              <a:gd name="connsiteX7" fmla="*/ 0 w 765138"/>
              <a:gd name="connsiteY7" fmla="*/ 349324 h 756084"/>
              <a:gd name="connsiteX8" fmla="*/ 9054 w 765138"/>
              <a:gd name="connsiteY8" fmla="*/ 197334 h 756084"/>
              <a:gd name="connsiteX0" fmla="*/ 98432 w 854516"/>
              <a:gd name="connsiteY0" fmla="*/ 197334 h 756084"/>
              <a:gd name="connsiteX1" fmla="*/ 476474 w 854516"/>
              <a:gd name="connsiteY1" fmla="*/ 197334 h 756084"/>
              <a:gd name="connsiteX2" fmla="*/ 476474 w 854516"/>
              <a:gd name="connsiteY2" fmla="*/ 0 h 756084"/>
              <a:gd name="connsiteX3" fmla="*/ 854516 w 854516"/>
              <a:gd name="connsiteY3" fmla="*/ 378042 h 756084"/>
              <a:gd name="connsiteX4" fmla="*/ 476474 w 854516"/>
              <a:gd name="connsiteY4" fmla="*/ 756084 h 756084"/>
              <a:gd name="connsiteX5" fmla="*/ 476474 w 854516"/>
              <a:gd name="connsiteY5" fmla="*/ 558750 h 756084"/>
              <a:gd name="connsiteX6" fmla="*/ 98432 w 854516"/>
              <a:gd name="connsiteY6" fmla="*/ 558750 h 756084"/>
              <a:gd name="connsiteX7" fmla="*/ 89378 w 854516"/>
              <a:gd name="connsiteY7" fmla="*/ 349324 h 756084"/>
              <a:gd name="connsiteX8" fmla="*/ 98432 w 854516"/>
              <a:gd name="connsiteY8" fmla="*/ 197334 h 756084"/>
              <a:gd name="connsiteX0" fmla="*/ 47256 w 803340"/>
              <a:gd name="connsiteY0" fmla="*/ 197334 h 756084"/>
              <a:gd name="connsiteX1" fmla="*/ 425298 w 803340"/>
              <a:gd name="connsiteY1" fmla="*/ 197334 h 756084"/>
              <a:gd name="connsiteX2" fmla="*/ 425298 w 803340"/>
              <a:gd name="connsiteY2" fmla="*/ 0 h 756084"/>
              <a:gd name="connsiteX3" fmla="*/ 803340 w 803340"/>
              <a:gd name="connsiteY3" fmla="*/ 378042 h 756084"/>
              <a:gd name="connsiteX4" fmla="*/ 425298 w 803340"/>
              <a:gd name="connsiteY4" fmla="*/ 756084 h 756084"/>
              <a:gd name="connsiteX5" fmla="*/ 425298 w 803340"/>
              <a:gd name="connsiteY5" fmla="*/ 558750 h 756084"/>
              <a:gd name="connsiteX6" fmla="*/ 47256 w 803340"/>
              <a:gd name="connsiteY6" fmla="*/ 558750 h 756084"/>
              <a:gd name="connsiteX7" fmla="*/ 47256 w 803340"/>
              <a:gd name="connsiteY7" fmla="*/ 197334 h 756084"/>
              <a:gd name="connsiteX0" fmla="*/ 53441 w 809525"/>
              <a:gd name="connsiteY0" fmla="*/ 197334 h 756084"/>
              <a:gd name="connsiteX1" fmla="*/ 431483 w 809525"/>
              <a:gd name="connsiteY1" fmla="*/ 197334 h 756084"/>
              <a:gd name="connsiteX2" fmla="*/ 431483 w 809525"/>
              <a:gd name="connsiteY2" fmla="*/ 0 h 756084"/>
              <a:gd name="connsiteX3" fmla="*/ 809525 w 809525"/>
              <a:gd name="connsiteY3" fmla="*/ 378042 h 756084"/>
              <a:gd name="connsiteX4" fmla="*/ 431483 w 809525"/>
              <a:gd name="connsiteY4" fmla="*/ 756084 h 756084"/>
              <a:gd name="connsiteX5" fmla="*/ 431483 w 809525"/>
              <a:gd name="connsiteY5" fmla="*/ 558750 h 756084"/>
              <a:gd name="connsiteX6" fmla="*/ 53441 w 809525"/>
              <a:gd name="connsiteY6" fmla="*/ 558750 h 756084"/>
              <a:gd name="connsiteX7" fmla="*/ 2824 w 809525"/>
              <a:gd name="connsiteY7" fmla="*/ 349324 h 756084"/>
              <a:gd name="connsiteX8" fmla="*/ 53441 w 809525"/>
              <a:gd name="connsiteY8" fmla="*/ 197334 h 756084"/>
              <a:gd name="connsiteX0" fmla="*/ 2824 w 809525"/>
              <a:gd name="connsiteY0" fmla="*/ 349324 h 756084"/>
              <a:gd name="connsiteX1" fmla="*/ 53441 w 809525"/>
              <a:gd name="connsiteY1" fmla="*/ 197334 h 756084"/>
              <a:gd name="connsiteX2" fmla="*/ 431483 w 809525"/>
              <a:gd name="connsiteY2" fmla="*/ 197334 h 756084"/>
              <a:gd name="connsiteX3" fmla="*/ 431483 w 809525"/>
              <a:gd name="connsiteY3" fmla="*/ 0 h 756084"/>
              <a:gd name="connsiteX4" fmla="*/ 809525 w 809525"/>
              <a:gd name="connsiteY4" fmla="*/ 378042 h 756084"/>
              <a:gd name="connsiteX5" fmla="*/ 431483 w 809525"/>
              <a:gd name="connsiteY5" fmla="*/ 756084 h 756084"/>
              <a:gd name="connsiteX6" fmla="*/ 431483 w 809525"/>
              <a:gd name="connsiteY6" fmla="*/ 558750 h 756084"/>
              <a:gd name="connsiteX7" fmla="*/ 53441 w 809525"/>
              <a:gd name="connsiteY7" fmla="*/ 558750 h 756084"/>
              <a:gd name="connsiteX8" fmla="*/ 94264 w 809525"/>
              <a:gd name="connsiteY8" fmla="*/ 440764 h 756084"/>
              <a:gd name="connsiteX0" fmla="*/ 2824 w 809525"/>
              <a:gd name="connsiteY0" fmla="*/ 349324 h 756084"/>
              <a:gd name="connsiteX1" fmla="*/ 53441 w 809525"/>
              <a:gd name="connsiteY1" fmla="*/ 197334 h 756084"/>
              <a:gd name="connsiteX2" fmla="*/ 431483 w 809525"/>
              <a:gd name="connsiteY2" fmla="*/ 197334 h 756084"/>
              <a:gd name="connsiteX3" fmla="*/ 431483 w 809525"/>
              <a:gd name="connsiteY3" fmla="*/ 0 h 756084"/>
              <a:gd name="connsiteX4" fmla="*/ 809525 w 809525"/>
              <a:gd name="connsiteY4" fmla="*/ 378042 h 756084"/>
              <a:gd name="connsiteX5" fmla="*/ 431483 w 809525"/>
              <a:gd name="connsiteY5" fmla="*/ 756084 h 756084"/>
              <a:gd name="connsiteX6" fmla="*/ 431483 w 809525"/>
              <a:gd name="connsiteY6" fmla="*/ 558750 h 756084"/>
              <a:gd name="connsiteX7" fmla="*/ 53441 w 809525"/>
              <a:gd name="connsiteY7" fmla="*/ 558750 h 756084"/>
              <a:gd name="connsiteX0" fmla="*/ 0 w 756084"/>
              <a:gd name="connsiteY0" fmla="*/ 197334 h 756084"/>
              <a:gd name="connsiteX1" fmla="*/ 378042 w 756084"/>
              <a:gd name="connsiteY1" fmla="*/ 197334 h 756084"/>
              <a:gd name="connsiteX2" fmla="*/ 378042 w 756084"/>
              <a:gd name="connsiteY2" fmla="*/ 0 h 756084"/>
              <a:gd name="connsiteX3" fmla="*/ 756084 w 756084"/>
              <a:gd name="connsiteY3" fmla="*/ 378042 h 756084"/>
              <a:gd name="connsiteX4" fmla="*/ 378042 w 756084"/>
              <a:gd name="connsiteY4" fmla="*/ 756084 h 756084"/>
              <a:gd name="connsiteX5" fmla="*/ 378042 w 756084"/>
              <a:gd name="connsiteY5" fmla="*/ 558750 h 756084"/>
              <a:gd name="connsiteX6" fmla="*/ 0 w 756084"/>
              <a:gd name="connsiteY6" fmla="*/ 558750 h 75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6084" h="756084">
                <a:moveTo>
                  <a:pt x="0" y="197334"/>
                </a:moveTo>
                <a:lnTo>
                  <a:pt x="378042" y="197334"/>
                </a:lnTo>
                <a:lnTo>
                  <a:pt x="378042" y="0"/>
                </a:lnTo>
                <a:lnTo>
                  <a:pt x="756084" y="378042"/>
                </a:lnTo>
                <a:lnTo>
                  <a:pt x="378042" y="756084"/>
                </a:lnTo>
                <a:lnTo>
                  <a:pt x="378042" y="558750"/>
                </a:lnTo>
                <a:lnTo>
                  <a:pt x="0" y="558750"/>
                </a:lnTo>
              </a:path>
            </a:pathLst>
          </a:custGeom>
          <a:noFill/>
          <a:ln w="31750"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8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52" name="Стрелка вправо 1"/>
          <p:cNvSpPr>
            <a:spLocks noChangeAspect="1"/>
          </p:cNvSpPr>
          <p:nvPr/>
        </p:nvSpPr>
        <p:spPr>
          <a:xfrm rot="16200000">
            <a:off x="1896986" y="5788020"/>
            <a:ext cx="432000" cy="432000"/>
          </a:xfrm>
          <a:custGeom>
            <a:avLst/>
            <a:gdLst>
              <a:gd name="connsiteX0" fmla="*/ 0 w 756084"/>
              <a:gd name="connsiteY0" fmla="*/ 197334 h 756084"/>
              <a:gd name="connsiteX1" fmla="*/ 378042 w 756084"/>
              <a:gd name="connsiteY1" fmla="*/ 197334 h 756084"/>
              <a:gd name="connsiteX2" fmla="*/ 378042 w 756084"/>
              <a:gd name="connsiteY2" fmla="*/ 0 h 756084"/>
              <a:gd name="connsiteX3" fmla="*/ 756084 w 756084"/>
              <a:gd name="connsiteY3" fmla="*/ 378042 h 756084"/>
              <a:gd name="connsiteX4" fmla="*/ 378042 w 756084"/>
              <a:gd name="connsiteY4" fmla="*/ 756084 h 756084"/>
              <a:gd name="connsiteX5" fmla="*/ 378042 w 756084"/>
              <a:gd name="connsiteY5" fmla="*/ 558750 h 756084"/>
              <a:gd name="connsiteX6" fmla="*/ 0 w 756084"/>
              <a:gd name="connsiteY6" fmla="*/ 558750 h 756084"/>
              <a:gd name="connsiteX7" fmla="*/ 0 w 756084"/>
              <a:gd name="connsiteY7" fmla="*/ 197334 h 756084"/>
              <a:gd name="connsiteX0" fmla="*/ 9054 w 765138"/>
              <a:gd name="connsiteY0" fmla="*/ 197334 h 756084"/>
              <a:gd name="connsiteX1" fmla="*/ 387096 w 765138"/>
              <a:gd name="connsiteY1" fmla="*/ 197334 h 756084"/>
              <a:gd name="connsiteX2" fmla="*/ 387096 w 765138"/>
              <a:gd name="connsiteY2" fmla="*/ 0 h 756084"/>
              <a:gd name="connsiteX3" fmla="*/ 765138 w 765138"/>
              <a:gd name="connsiteY3" fmla="*/ 378042 h 756084"/>
              <a:gd name="connsiteX4" fmla="*/ 387096 w 765138"/>
              <a:gd name="connsiteY4" fmla="*/ 756084 h 756084"/>
              <a:gd name="connsiteX5" fmla="*/ 387096 w 765138"/>
              <a:gd name="connsiteY5" fmla="*/ 558750 h 756084"/>
              <a:gd name="connsiteX6" fmla="*/ 9054 w 765138"/>
              <a:gd name="connsiteY6" fmla="*/ 558750 h 756084"/>
              <a:gd name="connsiteX7" fmla="*/ 0 w 765138"/>
              <a:gd name="connsiteY7" fmla="*/ 349324 h 756084"/>
              <a:gd name="connsiteX8" fmla="*/ 9054 w 765138"/>
              <a:gd name="connsiteY8" fmla="*/ 197334 h 756084"/>
              <a:gd name="connsiteX0" fmla="*/ 98432 w 854516"/>
              <a:gd name="connsiteY0" fmla="*/ 197334 h 756084"/>
              <a:gd name="connsiteX1" fmla="*/ 476474 w 854516"/>
              <a:gd name="connsiteY1" fmla="*/ 197334 h 756084"/>
              <a:gd name="connsiteX2" fmla="*/ 476474 w 854516"/>
              <a:gd name="connsiteY2" fmla="*/ 0 h 756084"/>
              <a:gd name="connsiteX3" fmla="*/ 854516 w 854516"/>
              <a:gd name="connsiteY3" fmla="*/ 378042 h 756084"/>
              <a:gd name="connsiteX4" fmla="*/ 476474 w 854516"/>
              <a:gd name="connsiteY4" fmla="*/ 756084 h 756084"/>
              <a:gd name="connsiteX5" fmla="*/ 476474 w 854516"/>
              <a:gd name="connsiteY5" fmla="*/ 558750 h 756084"/>
              <a:gd name="connsiteX6" fmla="*/ 98432 w 854516"/>
              <a:gd name="connsiteY6" fmla="*/ 558750 h 756084"/>
              <a:gd name="connsiteX7" fmla="*/ 89378 w 854516"/>
              <a:gd name="connsiteY7" fmla="*/ 349324 h 756084"/>
              <a:gd name="connsiteX8" fmla="*/ 98432 w 854516"/>
              <a:gd name="connsiteY8" fmla="*/ 197334 h 756084"/>
              <a:gd name="connsiteX0" fmla="*/ 47256 w 803340"/>
              <a:gd name="connsiteY0" fmla="*/ 197334 h 756084"/>
              <a:gd name="connsiteX1" fmla="*/ 425298 w 803340"/>
              <a:gd name="connsiteY1" fmla="*/ 197334 h 756084"/>
              <a:gd name="connsiteX2" fmla="*/ 425298 w 803340"/>
              <a:gd name="connsiteY2" fmla="*/ 0 h 756084"/>
              <a:gd name="connsiteX3" fmla="*/ 803340 w 803340"/>
              <a:gd name="connsiteY3" fmla="*/ 378042 h 756084"/>
              <a:gd name="connsiteX4" fmla="*/ 425298 w 803340"/>
              <a:gd name="connsiteY4" fmla="*/ 756084 h 756084"/>
              <a:gd name="connsiteX5" fmla="*/ 425298 w 803340"/>
              <a:gd name="connsiteY5" fmla="*/ 558750 h 756084"/>
              <a:gd name="connsiteX6" fmla="*/ 47256 w 803340"/>
              <a:gd name="connsiteY6" fmla="*/ 558750 h 756084"/>
              <a:gd name="connsiteX7" fmla="*/ 47256 w 803340"/>
              <a:gd name="connsiteY7" fmla="*/ 197334 h 756084"/>
              <a:gd name="connsiteX0" fmla="*/ 53441 w 809525"/>
              <a:gd name="connsiteY0" fmla="*/ 197334 h 756084"/>
              <a:gd name="connsiteX1" fmla="*/ 431483 w 809525"/>
              <a:gd name="connsiteY1" fmla="*/ 197334 h 756084"/>
              <a:gd name="connsiteX2" fmla="*/ 431483 w 809525"/>
              <a:gd name="connsiteY2" fmla="*/ 0 h 756084"/>
              <a:gd name="connsiteX3" fmla="*/ 809525 w 809525"/>
              <a:gd name="connsiteY3" fmla="*/ 378042 h 756084"/>
              <a:gd name="connsiteX4" fmla="*/ 431483 w 809525"/>
              <a:gd name="connsiteY4" fmla="*/ 756084 h 756084"/>
              <a:gd name="connsiteX5" fmla="*/ 431483 w 809525"/>
              <a:gd name="connsiteY5" fmla="*/ 558750 h 756084"/>
              <a:gd name="connsiteX6" fmla="*/ 53441 w 809525"/>
              <a:gd name="connsiteY6" fmla="*/ 558750 h 756084"/>
              <a:gd name="connsiteX7" fmla="*/ 2824 w 809525"/>
              <a:gd name="connsiteY7" fmla="*/ 349324 h 756084"/>
              <a:gd name="connsiteX8" fmla="*/ 53441 w 809525"/>
              <a:gd name="connsiteY8" fmla="*/ 197334 h 756084"/>
              <a:gd name="connsiteX0" fmla="*/ 2824 w 809525"/>
              <a:gd name="connsiteY0" fmla="*/ 349324 h 756084"/>
              <a:gd name="connsiteX1" fmla="*/ 53441 w 809525"/>
              <a:gd name="connsiteY1" fmla="*/ 197334 h 756084"/>
              <a:gd name="connsiteX2" fmla="*/ 431483 w 809525"/>
              <a:gd name="connsiteY2" fmla="*/ 197334 h 756084"/>
              <a:gd name="connsiteX3" fmla="*/ 431483 w 809525"/>
              <a:gd name="connsiteY3" fmla="*/ 0 h 756084"/>
              <a:gd name="connsiteX4" fmla="*/ 809525 w 809525"/>
              <a:gd name="connsiteY4" fmla="*/ 378042 h 756084"/>
              <a:gd name="connsiteX5" fmla="*/ 431483 w 809525"/>
              <a:gd name="connsiteY5" fmla="*/ 756084 h 756084"/>
              <a:gd name="connsiteX6" fmla="*/ 431483 w 809525"/>
              <a:gd name="connsiteY6" fmla="*/ 558750 h 756084"/>
              <a:gd name="connsiteX7" fmla="*/ 53441 w 809525"/>
              <a:gd name="connsiteY7" fmla="*/ 558750 h 756084"/>
              <a:gd name="connsiteX8" fmla="*/ 94264 w 809525"/>
              <a:gd name="connsiteY8" fmla="*/ 440764 h 756084"/>
              <a:gd name="connsiteX0" fmla="*/ 2824 w 809525"/>
              <a:gd name="connsiteY0" fmla="*/ 349324 h 756084"/>
              <a:gd name="connsiteX1" fmla="*/ 53441 w 809525"/>
              <a:gd name="connsiteY1" fmla="*/ 197334 h 756084"/>
              <a:gd name="connsiteX2" fmla="*/ 431483 w 809525"/>
              <a:gd name="connsiteY2" fmla="*/ 197334 h 756084"/>
              <a:gd name="connsiteX3" fmla="*/ 431483 w 809525"/>
              <a:gd name="connsiteY3" fmla="*/ 0 h 756084"/>
              <a:gd name="connsiteX4" fmla="*/ 809525 w 809525"/>
              <a:gd name="connsiteY4" fmla="*/ 378042 h 756084"/>
              <a:gd name="connsiteX5" fmla="*/ 431483 w 809525"/>
              <a:gd name="connsiteY5" fmla="*/ 756084 h 756084"/>
              <a:gd name="connsiteX6" fmla="*/ 431483 w 809525"/>
              <a:gd name="connsiteY6" fmla="*/ 558750 h 756084"/>
              <a:gd name="connsiteX7" fmla="*/ 53441 w 809525"/>
              <a:gd name="connsiteY7" fmla="*/ 558750 h 756084"/>
              <a:gd name="connsiteX0" fmla="*/ 0 w 756084"/>
              <a:gd name="connsiteY0" fmla="*/ 197334 h 756084"/>
              <a:gd name="connsiteX1" fmla="*/ 378042 w 756084"/>
              <a:gd name="connsiteY1" fmla="*/ 197334 h 756084"/>
              <a:gd name="connsiteX2" fmla="*/ 378042 w 756084"/>
              <a:gd name="connsiteY2" fmla="*/ 0 h 756084"/>
              <a:gd name="connsiteX3" fmla="*/ 756084 w 756084"/>
              <a:gd name="connsiteY3" fmla="*/ 378042 h 756084"/>
              <a:gd name="connsiteX4" fmla="*/ 378042 w 756084"/>
              <a:gd name="connsiteY4" fmla="*/ 756084 h 756084"/>
              <a:gd name="connsiteX5" fmla="*/ 378042 w 756084"/>
              <a:gd name="connsiteY5" fmla="*/ 558750 h 756084"/>
              <a:gd name="connsiteX6" fmla="*/ 0 w 756084"/>
              <a:gd name="connsiteY6" fmla="*/ 558750 h 756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6084" h="756084">
                <a:moveTo>
                  <a:pt x="0" y="197334"/>
                </a:moveTo>
                <a:lnTo>
                  <a:pt x="378042" y="197334"/>
                </a:lnTo>
                <a:lnTo>
                  <a:pt x="378042" y="0"/>
                </a:lnTo>
                <a:lnTo>
                  <a:pt x="756084" y="378042"/>
                </a:lnTo>
                <a:lnTo>
                  <a:pt x="378042" y="756084"/>
                </a:lnTo>
                <a:lnTo>
                  <a:pt x="378042" y="558750"/>
                </a:lnTo>
                <a:lnTo>
                  <a:pt x="0" y="558750"/>
                </a:lnTo>
              </a:path>
            </a:pathLst>
          </a:custGeom>
          <a:noFill/>
          <a:ln w="31750"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8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27" name="Полилиния 26"/>
          <p:cNvSpPr>
            <a:spLocks noChangeAspect="1"/>
          </p:cNvSpPr>
          <p:nvPr/>
        </p:nvSpPr>
        <p:spPr>
          <a:xfrm>
            <a:off x="12698139" y="6840971"/>
            <a:ext cx="540000" cy="540000"/>
          </a:xfrm>
          <a:custGeom>
            <a:avLst/>
            <a:gdLst>
              <a:gd name="connsiteX0" fmla="*/ 0 w 432048"/>
              <a:gd name="connsiteY0" fmla="*/ 0 h 432048"/>
              <a:gd name="connsiteX1" fmla="*/ 72009 w 432048"/>
              <a:gd name="connsiteY1" fmla="*/ 0 h 432048"/>
              <a:gd name="connsiteX2" fmla="*/ 288032 w 432048"/>
              <a:gd name="connsiteY2" fmla="*/ 0 h 432048"/>
              <a:gd name="connsiteX3" fmla="*/ 360039 w 432048"/>
              <a:gd name="connsiteY3" fmla="*/ 0 h 432048"/>
              <a:gd name="connsiteX4" fmla="*/ 432048 w 432048"/>
              <a:gd name="connsiteY4" fmla="*/ 72009 h 432048"/>
              <a:gd name="connsiteX5" fmla="*/ 432048 w 432048"/>
              <a:gd name="connsiteY5" fmla="*/ 360039 h 432048"/>
              <a:gd name="connsiteX6" fmla="*/ 360039 w 432048"/>
              <a:gd name="connsiteY6" fmla="*/ 432048 h 432048"/>
              <a:gd name="connsiteX7" fmla="*/ 72009 w 432048"/>
              <a:gd name="connsiteY7" fmla="*/ 432048 h 432048"/>
              <a:gd name="connsiteX8" fmla="*/ 0 w 432048"/>
              <a:gd name="connsiteY8" fmla="*/ 360039 h 432048"/>
              <a:gd name="connsiteX9" fmla="*/ 0 w 432048"/>
              <a:gd name="connsiteY9" fmla="*/ 288032 h 432048"/>
              <a:gd name="connsiteX10" fmla="*/ 0 w 432048"/>
              <a:gd name="connsiteY10" fmla="*/ 72009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2048" h="432048">
                <a:moveTo>
                  <a:pt x="0" y="0"/>
                </a:moveTo>
                <a:lnTo>
                  <a:pt x="72009" y="0"/>
                </a:lnTo>
                <a:lnTo>
                  <a:pt x="288032" y="0"/>
                </a:lnTo>
                <a:lnTo>
                  <a:pt x="360039" y="0"/>
                </a:lnTo>
                <a:cubicBezTo>
                  <a:pt x="399808" y="0"/>
                  <a:pt x="432048" y="32240"/>
                  <a:pt x="432048" y="72009"/>
                </a:cubicBezTo>
                <a:lnTo>
                  <a:pt x="432048" y="360039"/>
                </a:lnTo>
                <a:cubicBezTo>
                  <a:pt x="432048" y="399808"/>
                  <a:pt x="399808" y="432048"/>
                  <a:pt x="360039" y="432048"/>
                </a:cubicBezTo>
                <a:lnTo>
                  <a:pt x="72009" y="432048"/>
                </a:lnTo>
                <a:cubicBezTo>
                  <a:pt x="32240" y="432048"/>
                  <a:pt x="0" y="399808"/>
                  <a:pt x="0" y="360039"/>
                </a:cubicBezTo>
                <a:lnTo>
                  <a:pt x="0" y="288032"/>
                </a:lnTo>
                <a:lnTo>
                  <a:pt x="0" y="72009"/>
                </a:lnTo>
                <a:close/>
              </a:path>
            </a:pathLst>
          </a:custGeom>
          <a:ln w="31750">
            <a:solidFill>
              <a:schemeClr val="bg2">
                <a:alpha val="76000"/>
              </a:schemeClr>
            </a:solidFill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ru-RU" spc="-40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7</a:t>
            </a:r>
            <a:endParaRPr lang="ru-RU" spc="-4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flipH="1">
            <a:off x="8366064" y="2776921"/>
            <a:ext cx="1296144" cy="0"/>
          </a:xfrm>
          <a:prstGeom prst="straightConnector1">
            <a:avLst/>
          </a:prstGeom>
          <a:ln w="101600">
            <a:solidFill>
              <a:schemeClr val="bg2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олилиния 35"/>
          <p:cNvSpPr/>
          <p:nvPr/>
        </p:nvSpPr>
        <p:spPr>
          <a:xfrm>
            <a:off x="9153483" y="2750440"/>
            <a:ext cx="3322802" cy="1276090"/>
          </a:xfrm>
          <a:custGeom>
            <a:avLst/>
            <a:gdLst>
              <a:gd name="connsiteX0" fmla="*/ 0 w 2160000"/>
              <a:gd name="connsiteY0" fmla="*/ 0 h 864000"/>
              <a:gd name="connsiteX1" fmla="*/ 144003 w 2160000"/>
              <a:gd name="connsiteY1" fmla="*/ 0 h 864000"/>
              <a:gd name="connsiteX2" fmla="*/ 468052 w 2160000"/>
              <a:gd name="connsiteY2" fmla="*/ 0 h 864000"/>
              <a:gd name="connsiteX3" fmla="*/ 2015997 w 2160000"/>
              <a:gd name="connsiteY3" fmla="*/ 0 h 864000"/>
              <a:gd name="connsiteX4" fmla="*/ 2160000 w 2160000"/>
              <a:gd name="connsiteY4" fmla="*/ 144003 h 864000"/>
              <a:gd name="connsiteX5" fmla="*/ 2160000 w 2160000"/>
              <a:gd name="connsiteY5" fmla="*/ 719997 h 864000"/>
              <a:gd name="connsiteX6" fmla="*/ 2015997 w 2160000"/>
              <a:gd name="connsiteY6" fmla="*/ 864000 h 864000"/>
              <a:gd name="connsiteX7" fmla="*/ 144003 w 2160000"/>
              <a:gd name="connsiteY7" fmla="*/ 864000 h 864000"/>
              <a:gd name="connsiteX8" fmla="*/ 0 w 2160000"/>
              <a:gd name="connsiteY8" fmla="*/ 719997 h 864000"/>
              <a:gd name="connsiteX9" fmla="*/ 0 w 2160000"/>
              <a:gd name="connsiteY9" fmla="*/ 360040 h 864000"/>
              <a:gd name="connsiteX10" fmla="*/ 0 w 2160000"/>
              <a:gd name="connsiteY10" fmla="*/ 144003 h 8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0000" h="864000">
                <a:moveTo>
                  <a:pt x="0" y="0"/>
                </a:moveTo>
                <a:lnTo>
                  <a:pt x="144003" y="0"/>
                </a:lnTo>
                <a:lnTo>
                  <a:pt x="468052" y="0"/>
                </a:lnTo>
                <a:lnTo>
                  <a:pt x="2015997" y="0"/>
                </a:lnTo>
                <a:cubicBezTo>
                  <a:pt x="2095528" y="0"/>
                  <a:pt x="2160000" y="64472"/>
                  <a:pt x="2160000" y="144003"/>
                </a:cubicBezTo>
                <a:lnTo>
                  <a:pt x="2160000" y="719997"/>
                </a:lnTo>
                <a:cubicBezTo>
                  <a:pt x="2160000" y="799528"/>
                  <a:pt x="2095528" y="864000"/>
                  <a:pt x="2015997" y="864000"/>
                </a:cubicBezTo>
                <a:lnTo>
                  <a:pt x="144003" y="864000"/>
                </a:lnTo>
                <a:cubicBezTo>
                  <a:pt x="64472" y="864000"/>
                  <a:pt x="0" y="799528"/>
                  <a:pt x="0" y="719997"/>
                </a:cubicBezTo>
                <a:lnTo>
                  <a:pt x="0" y="360040"/>
                </a:lnTo>
                <a:lnTo>
                  <a:pt x="0" y="144003"/>
                </a:lnTo>
                <a:close/>
              </a:path>
            </a:pathLst>
          </a:custGeom>
          <a:ln w="50800">
            <a:solidFill>
              <a:schemeClr val="bg2"/>
            </a:solidFill>
            <a:miter lim="800000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800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205751" y="2786445"/>
            <a:ext cx="3270534" cy="1225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2000"/>
              </a:lnSpc>
            </a:pPr>
            <a:r>
              <a:rPr lang="ru-RU" sz="1600" dirty="0" smtClean="0">
                <a:solidFill>
                  <a:srgbClr val="000000"/>
                </a:solidFill>
                <a:latin typeface="Segoe UI Semibold"/>
              </a:rPr>
              <a:t>Обновление </a:t>
            </a:r>
            <a:r>
              <a:rPr lang="ru-RU" sz="1600" dirty="0">
                <a:solidFill>
                  <a:srgbClr val="000000"/>
                </a:solidFill>
                <a:latin typeface="Segoe UI Semibold"/>
              </a:rPr>
              <a:t>интерфейса сайта и всех разделов сайта Россвязи для повышения уровня открытости и доступности представленной информации</a:t>
            </a:r>
            <a:endParaRPr lang="ru-RU" sz="1600" dirty="0">
              <a:solidFill>
                <a:srgbClr val="229AB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17738" y="1644951"/>
            <a:ext cx="94496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</a:p>
          <a:p>
            <a:r>
              <a:rPr lang="ru-RU" dirty="0"/>
              <a:t>Перезапуск сайта с учетом интересов референтных групп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8660424" y="4311512"/>
            <a:ext cx="4492868" cy="2641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2000"/>
              </a:lnSpc>
            </a:pPr>
            <a:r>
              <a:rPr lang="ru-RU" sz="1200" dirty="0">
                <a:solidFill>
                  <a:srgbClr val="000000"/>
                </a:solidFill>
                <a:latin typeface="Segoe UI Semibold"/>
              </a:rPr>
              <a:t>1.Формулировка и подготовка технического задания сайта</a:t>
            </a:r>
          </a:p>
          <a:p>
            <a:pPr lvl="0">
              <a:lnSpc>
                <a:spcPct val="92000"/>
              </a:lnSpc>
            </a:pPr>
            <a:endParaRPr lang="ru-RU" sz="1200" dirty="0">
              <a:solidFill>
                <a:srgbClr val="000000"/>
              </a:solidFill>
              <a:latin typeface="Segoe UI Semibold"/>
            </a:endParaRPr>
          </a:p>
          <a:p>
            <a:pPr lvl="0">
              <a:lnSpc>
                <a:spcPct val="92000"/>
              </a:lnSpc>
            </a:pPr>
            <a:r>
              <a:rPr lang="ru-RU" sz="1200" dirty="0">
                <a:solidFill>
                  <a:srgbClr val="000000"/>
                </a:solidFill>
                <a:latin typeface="Segoe UI Semibold"/>
              </a:rPr>
              <a:t>2. Обсуждение с референтными группами</a:t>
            </a:r>
          </a:p>
          <a:p>
            <a:pPr lvl="0">
              <a:lnSpc>
                <a:spcPct val="92000"/>
              </a:lnSpc>
            </a:pPr>
            <a:endParaRPr lang="ru-RU" sz="1200" dirty="0">
              <a:solidFill>
                <a:srgbClr val="000000"/>
              </a:solidFill>
              <a:latin typeface="Segoe UI Semibold"/>
            </a:endParaRPr>
          </a:p>
          <a:p>
            <a:pPr lvl="0">
              <a:lnSpc>
                <a:spcPct val="92000"/>
              </a:lnSpc>
            </a:pPr>
            <a:r>
              <a:rPr lang="ru-RU" sz="1200" dirty="0">
                <a:solidFill>
                  <a:srgbClr val="000000"/>
                </a:solidFill>
                <a:latin typeface="Segoe UI Semibold"/>
              </a:rPr>
              <a:t>3. Определение архитектуры сайта, распределение полномочий и ответственности между сотрудниками Россвязи</a:t>
            </a:r>
          </a:p>
          <a:p>
            <a:pPr lvl="0">
              <a:lnSpc>
                <a:spcPct val="92000"/>
              </a:lnSpc>
            </a:pPr>
            <a:endParaRPr lang="ru-RU" sz="1200" dirty="0">
              <a:solidFill>
                <a:srgbClr val="000000"/>
              </a:solidFill>
              <a:latin typeface="Segoe UI Semibold"/>
            </a:endParaRPr>
          </a:p>
          <a:p>
            <a:pPr lvl="0">
              <a:lnSpc>
                <a:spcPct val="92000"/>
              </a:lnSpc>
            </a:pPr>
            <a:r>
              <a:rPr lang="ru-RU" sz="1200" dirty="0">
                <a:solidFill>
                  <a:srgbClr val="000000"/>
                </a:solidFill>
                <a:latin typeface="Segoe UI Semibold"/>
              </a:rPr>
              <a:t>4.Выбор подрядчика</a:t>
            </a:r>
          </a:p>
          <a:p>
            <a:pPr lvl="0">
              <a:lnSpc>
                <a:spcPct val="92000"/>
              </a:lnSpc>
            </a:pPr>
            <a:endParaRPr lang="ru-RU" sz="1200" dirty="0">
              <a:solidFill>
                <a:srgbClr val="000000"/>
              </a:solidFill>
              <a:latin typeface="Segoe UI Semibold"/>
            </a:endParaRPr>
          </a:p>
          <a:p>
            <a:pPr lvl="0">
              <a:lnSpc>
                <a:spcPct val="92000"/>
              </a:lnSpc>
            </a:pPr>
            <a:r>
              <a:rPr lang="ru-RU" sz="1200" dirty="0">
                <a:solidFill>
                  <a:srgbClr val="000000"/>
                </a:solidFill>
                <a:latin typeface="Segoe UI Semibold"/>
              </a:rPr>
              <a:t>5.Подготовка бета-версии</a:t>
            </a:r>
          </a:p>
          <a:p>
            <a:pPr lvl="0">
              <a:lnSpc>
                <a:spcPct val="92000"/>
              </a:lnSpc>
            </a:pPr>
            <a:endParaRPr lang="ru-RU" sz="1200" dirty="0">
              <a:solidFill>
                <a:srgbClr val="000000"/>
              </a:solidFill>
              <a:latin typeface="Segoe UI Semibold"/>
            </a:endParaRPr>
          </a:p>
          <a:p>
            <a:pPr lvl="0">
              <a:lnSpc>
                <a:spcPct val="92000"/>
              </a:lnSpc>
            </a:pPr>
            <a:r>
              <a:rPr lang="ru-RU" sz="1200" dirty="0">
                <a:solidFill>
                  <a:srgbClr val="000000"/>
                </a:solidFill>
                <a:latin typeface="Segoe UI Semibold"/>
              </a:rPr>
              <a:t>6.Апробация бета-версии с референтными группами</a:t>
            </a:r>
          </a:p>
          <a:p>
            <a:pPr lvl="0">
              <a:lnSpc>
                <a:spcPct val="92000"/>
              </a:lnSpc>
            </a:pPr>
            <a:endParaRPr lang="ru-RU" sz="1200" dirty="0">
              <a:solidFill>
                <a:srgbClr val="000000"/>
              </a:solidFill>
              <a:latin typeface="Segoe UI Semibold"/>
            </a:endParaRPr>
          </a:p>
          <a:p>
            <a:pPr lvl="0">
              <a:lnSpc>
                <a:spcPct val="92000"/>
              </a:lnSpc>
            </a:pPr>
            <a:r>
              <a:rPr lang="ru-RU" sz="1200" dirty="0" smtClean="0">
                <a:solidFill>
                  <a:srgbClr val="000000"/>
                </a:solidFill>
                <a:latin typeface="Segoe UI Semibold"/>
              </a:rPr>
              <a:t>7. Запуск </a:t>
            </a:r>
            <a:r>
              <a:rPr lang="ru-RU" sz="1200" dirty="0">
                <a:solidFill>
                  <a:srgbClr val="000000"/>
                </a:solidFill>
                <a:latin typeface="Segoe UI Semibold"/>
              </a:rPr>
              <a:t>основной версии</a:t>
            </a:r>
            <a:endParaRPr lang="ru-RU" sz="1200" dirty="0">
              <a:solidFill>
                <a:srgbClr val="229AB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РосСвязь - тема PP">
  <a:themeElements>
    <a:clrScheme name="РосСвязь">
      <a:dk1>
        <a:srgbClr val="000000"/>
      </a:dk1>
      <a:lt1>
        <a:sysClr val="window" lastClr="FFFFFF"/>
      </a:lt1>
      <a:dk2>
        <a:srgbClr val="304286"/>
      </a:dk2>
      <a:lt2>
        <a:srgbClr val="229AB1"/>
      </a:lt2>
      <a:accent1>
        <a:srgbClr val="2AB0BC"/>
      </a:accent1>
      <a:accent2>
        <a:srgbClr val="C0504D"/>
      </a:accent2>
      <a:accent3>
        <a:srgbClr val="9BBB59"/>
      </a:accent3>
      <a:accent4>
        <a:srgbClr val="8064A2"/>
      </a:accent4>
      <a:accent5>
        <a:srgbClr val="F79646"/>
      </a:accent5>
      <a:accent6>
        <a:srgbClr val="4F81BD"/>
      </a:accent6>
      <a:hlink>
        <a:srgbClr val="0000FF"/>
      </a:hlink>
      <a:folHlink>
        <a:srgbClr val="800080"/>
      </a:folHlink>
    </a:clrScheme>
    <a:fontScheme name="РосСвязь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bg2"/>
          </a:solidFill>
        </a:ln>
      </a:spPr>
      <a:bodyPr rtlCol="0" anchor="ctr"/>
      <a:lstStyle>
        <a:defPPr algn="ctr">
          <a:defRPr sz="1800" dirty="0">
            <a:solidFill>
              <a:schemeClr val="bg2">
                <a:lumMod val="10000"/>
              </a:schemeClr>
            </a:solidFill>
            <a:latin typeface="+mj-lt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10258</TotalTime>
  <Words>337</Words>
  <Application>Microsoft Office PowerPoint</Application>
  <PresentationFormat>Произвольный</PresentationFormat>
  <Paragraphs>58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РосСвязь - тема PP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РосСвязь: шаблон powerpoint</dc:title>
  <dc:creator>РосСвязь</dc:creator>
  <cp:keywords>РосСвязь</cp:keywords>
  <cp:lastModifiedBy>Васина Екатерина Анатольевна</cp:lastModifiedBy>
  <cp:revision>964</cp:revision>
  <cp:lastPrinted>2015-04-30T09:02:07Z</cp:lastPrinted>
  <dcterms:created xsi:type="dcterms:W3CDTF">2014-04-16T17:38:05Z</dcterms:created>
  <dcterms:modified xsi:type="dcterms:W3CDTF">2017-05-22T11:53:05Z</dcterms:modified>
</cp:coreProperties>
</file>